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Poppins"/>
      <p:regular r:id="rId19"/>
      <p:bold r:id="rId20"/>
      <p:italic r:id="rId21"/>
      <p:boldItalic r:id="rId22"/>
    </p:embeddedFont>
    <p:embeddedFont>
      <p:font typeface="Instrument Sans"/>
      <p:regular r:id="rId23"/>
      <p:bold r:id="rId24"/>
      <p:italic r:id="rId25"/>
      <p:boldItalic r:id="rId26"/>
    </p:embeddedFont>
    <p:embeddedFont>
      <p:font typeface="Poppins Medium"/>
      <p:regular r:id="rId27"/>
      <p:bold r:id="rId28"/>
      <p:italic r:id="rId29"/>
      <p:boldItalic r:id="rId30"/>
    </p:embeddedFont>
    <p:embeddedFont>
      <p:font typeface="Poppins SemiBold"/>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SemiBold-regular.fntdata"/><Relationship Id="rId30" Type="http://schemas.openxmlformats.org/officeDocument/2006/relationships/font" Target="fonts/PoppinsMedium-boldItalic.fntdata"/><Relationship Id="rId33" Type="http://schemas.openxmlformats.org/officeDocument/2006/relationships/font" Target="fonts/PoppinsSemiBold-italic.fntdata"/><Relationship Id="rId32" Type="http://schemas.openxmlformats.org/officeDocument/2006/relationships/font" Target="fonts/PoppinsSemiBold-bold.fntdata"/><Relationship Id="rId34" Type="http://schemas.openxmlformats.org/officeDocument/2006/relationships/font" Target="fonts/PoppinsSemiBold-boldItalic.fntdata"/><Relationship Id="rId20" Type="http://schemas.openxmlformats.org/officeDocument/2006/relationships/font" Target="fonts/Poppins-bold.fntdata"/><Relationship Id="rId22" Type="http://schemas.openxmlformats.org/officeDocument/2006/relationships/font" Target="fonts/Poppins-boldItalic.fntdata"/><Relationship Id="rId21" Type="http://schemas.openxmlformats.org/officeDocument/2006/relationships/font" Target="fonts/Poppins-italic.fntdata"/><Relationship Id="rId24" Type="http://schemas.openxmlformats.org/officeDocument/2006/relationships/font" Target="fonts/InstrumentSans-bold.fntdata"/><Relationship Id="rId23" Type="http://schemas.openxmlformats.org/officeDocument/2006/relationships/font" Target="fonts/InstrumentSans-regular.fntdata"/><Relationship Id="rId26" Type="http://schemas.openxmlformats.org/officeDocument/2006/relationships/font" Target="fonts/InstrumentSans-boldItalic.fntdata"/><Relationship Id="rId25" Type="http://schemas.openxmlformats.org/officeDocument/2006/relationships/font" Target="fonts/InstrumentSans-italic.fntdata"/><Relationship Id="rId28" Type="http://schemas.openxmlformats.org/officeDocument/2006/relationships/font" Target="fonts/PoppinsMedium-bold.fntdata"/><Relationship Id="rId27" Type="http://schemas.openxmlformats.org/officeDocument/2006/relationships/font" Target="fonts/PoppinsMedium-regular.fntdata"/><Relationship Id="rId29" Type="http://schemas.openxmlformats.org/officeDocument/2006/relationships/font" Target="fonts/PoppinsMedium-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oppins-regular.fntdata"/><Relationship Id="rId18" Type="http://schemas.openxmlformats.org/officeDocument/2006/relationships/slide" Target="slides/slide13.xml"/></Relationships>
</file>

<file path=ppt/media/image1.png>
</file>

<file path=ppt/media/image11.png>
</file>

<file path=ppt/media/image12.png>
</file>

<file path=ppt/media/image13.png>
</file>

<file path=ppt/media/image14.jpg>
</file>

<file path=ppt/media/image15.jpg>
</file>

<file path=ppt/media/image16.pn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9c4f0660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39c4f0660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39c4f0660c3_0_1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39c4f0660c3_0_1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39c4f0660c3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39c4f0660c3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39c4f0660c3_0_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39c4f0660c3_0_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39c4f0660c3_0_1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39c4f0660c3_0_1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39c4f0660c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39c4f0660c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39c4f0660c3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39c4f0660c3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39c4f0660c3_0_1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39c4f0660c3_0_1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39c4f0660c3_0_1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39c4f0660c3_0_1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39c4f0660c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39c4f0660c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9c4f0660c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39c4f0660c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39c4f0660c3_0_1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39c4f0660c3_0_1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9c4f0660c3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39c4f0660c3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1">
  <p:cSld name="BLANK_2">
    <p:spTree>
      <p:nvGrpSpPr>
        <p:cNvPr id="10" name="Shape 10"/>
        <p:cNvGrpSpPr/>
        <p:nvPr/>
      </p:nvGrpSpPr>
      <p:grpSpPr>
        <a:xfrm>
          <a:off x="0" y="0"/>
          <a:ext cx="0" cy="0"/>
          <a:chOff x="0" y="0"/>
          <a:chExt cx="0" cy="0"/>
        </a:xfrm>
      </p:grpSpPr>
      <p:pic>
        <p:nvPicPr>
          <p:cNvPr id="11" name="Google Shape;11;p2"/>
          <p:cNvPicPr preferRelativeResize="0"/>
          <p:nvPr/>
        </p:nvPicPr>
        <p:blipFill rotWithShape="1">
          <a:blip r:embed="rId2">
            <a:alphaModFix amt="70000"/>
          </a:blip>
          <a:srcRect b="0" l="1312" r="0" t="0"/>
          <a:stretch/>
        </p:blipFill>
        <p:spPr>
          <a:xfrm>
            <a:off x="0" y="0"/>
            <a:ext cx="9023249" cy="5143500"/>
          </a:xfrm>
          <a:prstGeom prst="rect">
            <a:avLst/>
          </a:prstGeom>
          <a:noFill/>
          <a:ln>
            <a:noFill/>
          </a:ln>
        </p:spPr>
      </p:pic>
      <p:sp>
        <p:nvSpPr>
          <p:cNvPr id="12" name="Google Shape;12;p2"/>
          <p:cNvSpPr txBox="1"/>
          <p:nvPr>
            <p:ph type="title"/>
          </p:nvPr>
        </p:nvSpPr>
        <p:spPr>
          <a:xfrm>
            <a:off x="128875" y="1291375"/>
            <a:ext cx="6341400" cy="3620700"/>
          </a:xfrm>
          <a:prstGeom prst="rect">
            <a:avLst/>
          </a:prstGeom>
        </p:spPr>
        <p:txBody>
          <a:bodyPr anchorCtr="0" anchor="b" bIns="0" lIns="91425" spcFirstLastPara="1" rIns="91425" wrap="square" tIns="91425">
            <a:noAutofit/>
          </a:bodyPr>
          <a:lstStyle>
            <a:lvl1pPr lvl="0">
              <a:spcBef>
                <a:spcPts val="0"/>
              </a:spcBef>
              <a:spcAft>
                <a:spcPts val="0"/>
              </a:spcAft>
              <a:buNone/>
              <a:defRPr sz="6000"/>
            </a:lvl1pPr>
            <a:lvl2pPr lvl="1" algn="ctr">
              <a:lnSpc>
                <a:spcPct val="115000"/>
              </a:lnSpc>
              <a:spcBef>
                <a:spcPts val="0"/>
              </a:spcBef>
              <a:spcAft>
                <a:spcPts val="0"/>
              </a:spcAft>
              <a:buNone/>
              <a:defRPr sz="6000">
                <a:latin typeface="Poppins SemiBold"/>
                <a:ea typeface="Poppins SemiBold"/>
                <a:cs typeface="Poppins SemiBold"/>
                <a:sym typeface="Poppins SemiBold"/>
              </a:defRPr>
            </a:lvl2pPr>
            <a:lvl3pPr lvl="2" algn="ctr">
              <a:lnSpc>
                <a:spcPct val="115000"/>
              </a:lnSpc>
              <a:spcBef>
                <a:spcPts val="0"/>
              </a:spcBef>
              <a:spcAft>
                <a:spcPts val="0"/>
              </a:spcAft>
              <a:buNone/>
              <a:defRPr sz="6000">
                <a:latin typeface="Poppins SemiBold"/>
                <a:ea typeface="Poppins SemiBold"/>
                <a:cs typeface="Poppins SemiBold"/>
                <a:sym typeface="Poppins SemiBold"/>
              </a:defRPr>
            </a:lvl3pPr>
            <a:lvl4pPr lvl="3" algn="ctr">
              <a:lnSpc>
                <a:spcPct val="115000"/>
              </a:lnSpc>
              <a:spcBef>
                <a:spcPts val="0"/>
              </a:spcBef>
              <a:spcAft>
                <a:spcPts val="0"/>
              </a:spcAft>
              <a:buNone/>
              <a:defRPr sz="6000">
                <a:latin typeface="Poppins SemiBold"/>
                <a:ea typeface="Poppins SemiBold"/>
                <a:cs typeface="Poppins SemiBold"/>
                <a:sym typeface="Poppins SemiBold"/>
              </a:defRPr>
            </a:lvl4pPr>
            <a:lvl5pPr lvl="4" algn="ctr">
              <a:lnSpc>
                <a:spcPct val="115000"/>
              </a:lnSpc>
              <a:spcBef>
                <a:spcPts val="0"/>
              </a:spcBef>
              <a:spcAft>
                <a:spcPts val="0"/>
              </a:spcAft>
              <a:buNone/>
              <a:defRPr sz="6000">
                <a:latin typeface="Poppins SemiBold"/>
                <a:ea typeface="Poppins SemiBold"/>
                <a:cs typeface="Poppins SemiBold"/>
                <a:sym typeface="Poppins SemiBold"/>
              </a:defRPr>
            </a:lvl5pPr>
            <a:lvl6pPr lvl="5" algn="ctr">
              <a:lnSpc>
                <a:spcPct val="115000"/>
              </a:lnSpc>
              <a:spcBef>
                <a:spcPts val="0"/>
              </a:spcBef>
              <a:spcAft>
                <a:spcPts val="0"/>
              </a:spcAft>
              <a:buNone/>
              <a:defRPr sz="6000">
                <a:latin typeface="Poppins SemiBold"/>
                <a:ea typeface="Poppins SemiBold"/>
                <a:cs typeface="Poppins SemiBold"/>
                <a:sym typeface="Poppins SemiBold"/>
              </a:defRPr>
            </a:lvl6pPr>
            <a:lvl7pPr lvl="6" algn="ctr">
              <a:lnSpc>
                <a:spcPct val="115000"/>
              </a:lnSpc>
              <a:spcBef>
                <a:spcPts val="0"/>
              </a:spcBef>
              <a:spcAft>
                <a:spcPts val="0"/>
              </a:spcAft>
              <a:buNone/>
              <a:defRPr sz="6000">
                <a:latin typeface="Poppins SemiBold"/>
                <a:ea typeface="Poppins SemiBold"/>
                <a:cs typeface="Poppins SemiBold"/>
                <a:sym typeface="Poppins SemiBold"/>
              </a:defRPr>
            </a:lvl7pPr>
            <a:lvl8pPr lvl="7" algn="ctr">
              <a:lnSpc>
                <a:spcPct val="115000"/>
              </a:lnSpc>
              <a:spcBef>
                <a:spcPts val="0"/>
              </a:spcBef>
              <a:spcAft>
                <a:spcPts val="0"/>
              </a:spcAft>
              <a:buNone/>
              <a:defRPr sz="6000">
                <a:latin typeface="Poppins SemiBold"/>
                <a:ea typeface="Poppins SemiBold"/>
                <a:cs typeface="Poppins SemiBold"/>
                <a:sym typeface="Poppins SemiBold"/>
              </a:defRPr>
            </a:lvl8pPr>
            <a:lvl9pPr lvl="8" algn="ctr">
              <a:lnSpc>
                <a:spcPct val="115000"/>
              </a:lnSpc>
              <a:spcBef>
                <a:spcPts val="0"/>
              </a:spcBef>
              <a:spcAft>
                <a:spcPts val="0"/>
              </a:spcAft>
              <a:buNone/>
              <a:defRPr sz="6000">
                <a:latin typeface="Poppins SemiBold"/>
                <a:ea typeface="Poppins SemiBold"/>
                <a:cs typeface="Poppins SemiBold"/>
                <a:sym typeface="Poppins SemiBold"/>
              </a:defRPr>
            </a:lvl9pPr>
          </a:lstStyle>
          <a:p/>
        </p:txBody>
      </p:sp>
      <p:sp>
        <p:nvSpPr>
          <p:cNvPr id="13" name="Google Shape;13;p2"/>
          <p:cNvSpPr/>
          <p:nvPr>
            <p:ph idx="2" type="pic"/>
          </p:nvPr>
        </p:nvSpPr>
        <p:spPr>
          <a:xfrm>
            <a:off x="6487225" y="2586525"/>
            <a:ext cx="1259100" cy="1269000"/>
          </a:xfrm>
          <a:prstGeom prst="rect">
            <a:avLst/>
          </a:prstGeom>
          <a:noFill/>
          <a:ln>
            <a:noFill/>
          </a:ln>
        </p:spPr>
      </p:sp>
      <p:sp>
        <p:nvSpPr>
          <p:cNvPr id="14" name="Google Shape;14;p2"/>
          <p:cNvSpPr/>
          <p:nvPr>
            <p:ph idx="3" type="pic"/>
          </p:nvPr>
        </p:nvSpPr>
        <p:spPr>
          <a:xfrm>
            <a:off x="7757975" y="3866750"/>
            <a:ext cx="1259700" cy="1279200"/>
          </a:xfrm>
          <a:prstGeom prst="rect">
            <a:avLst/>
          </a:prstGeom>
          <a:noFill/>
          <a:ln>
            <a:noFill/>
          </a:ln>
        </p:spPr>
      </p:sp>
      <p:sp>
        <p:nvSpPr>
          <p:cNvPr id="15" name="Google Shape;15;p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2"/>
          <p:cNvSpPr txBox="1"/>
          <p:nvPr>
            <p:ph idx="1" type="subTitle"/>
          </p:nvPr>
        </p:nvSpPr>
        <p:spPr>
          <a:xfrm>
            <a:off x="179050" y="228600"/>
            <a:ext cx="1220400" cy="607800"/>
          </a:xfrm>
          <a:prstGeom prst="rect">
            <a:avLst/>
          </a:prstGeom>
        </p:spPr>
        <p:txBody>
          <a:bodyPr anchorCtr="0" anchor="t" bIns="91425" lIns="0" spcFirstLastPara="1" rIns="91425" wrap="square" tIns="0">
            <a:noAutofit/>
          </a:bodyPr>
          <a:lstStyle>
            <a:lvl1pPr lvl="0">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grpSp>
        <p:nvGrpSpPr>
          <p:cNvPr id="17" name="Google Shape;17;p2"/>
          <p:cNvGrpSpPr/>
          <p:nvPr/>
        </p:nvGrpSpPr>
        <p:grpSpPr>
          <a:xfrm>
            <a:off x="128875" y="0"/>
            <a:ext cx="8897700" cy="5144700"/>
            <a:chOff x="128875" y="0"/>
            <a:chExt cx="8897700" cy="5144700"/>
          </a:xfrm>
        </p:grpSpPr>
        <p:cxnSp>
          <p:nvCxnSpPr>
            <p:cNvPr id="18" name="Google Shape;18;p2"/>
            <p:cNvCxnSpPr/>
            <p:nvPr/>
          </p:nvCxnSpPr>
          <p:spPr>
            <a:xfrm>
              <a:off x="6480997"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19" name="Google Shape;19;p2"/>
            <p:cNvCxnSpPr/>
            <p:nvPr/>
          </p:nvCxnSpPr>
          <p:spPr>
            <a:xfrm>
              <a:off x="7752136"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20" name="Google Shape;20;p2"/>
            <p:cNvCxnSpPr/>
            <p:nvPr/>
          </p:nvCxnSpPr>
          <p:spPr>
            <a:xfrm>
              <a:off x="6481000" y="3861475"/>
              <a:ext cx="2539800" cy="0"/>
            </a:xfrm>
            <a:prstGeom prst="straightConnector1">
              <a:avLst/>
            </a:prstGeom>
            <a:noFill/>
            <a:ln cap="flat" cmpd="sng" w="9525">
              <a:solidFill>
                <a:schemeClr val="accent3"/>
              </a:solidFill>
              <a:prstDash val="solid"/>
              <a:round/>
              <a:headEnd len="med" w="med" type="none"/>
              <a:tailEnd len="med" w="med" type="none"/>
            </a:ln>
          </p:spPr>
        </p:cxnSp>
        <p:cxnSp>
          <p:nvCxnSpPr>
            <p:cNvPr id="21" name="Google Shape;21;p2"/>
            <p:cNvCxnSpPr/>
            <p:nvPr/>
          </p:nvCxnSpPr>
          <p:spPr>
            <a:xfrm>
              <a:off x="6481000" y="2579575"/>
              <a:ext cx="2542200" cy="0"/>
            </a:xfrm>
            <a:prstGeom prst="straightConnector1">
              <a:avLst/>
            </a:prstGeom>
            <a:noFill/>
            <a:ln cap="flat" cmpd="sng" w="9525">
              <a:solidFill>
                <a:schemeClr val="accent3"/>
              </a:solidFill>
              <a:prstDash val="solid"/>
              <a:round/>
              <a:headEnd len="med" w="med" type="none"/>
              <a:tailEnd len="med" w="med" type="none"/>
            </a:ln>
          </p:spPr>
        </p:cxnSp>
        <p:cxnSp>
          <p:nvCxnSpPr>
            <p:cNvPr id="22" name="Google Shape;22;p2"/>
            <p:cNvCxnSpPr/>
            <p:nvPr/>
          </p:nvCxnSpPr>
          <p:spPr>
            <a:xfrm>
              <a:off x="5212100" y="1200"/>
              <a:ext cx="0" cy="1290300"/>
            </a:xfrm>
            <a:prstGeom prst="straightConnector1">
              <a:avLst/>
            </a:prstGeom>
            <a:noFill/>
            <a:ln cap="flat" cmpd="sng" w="9525">
              <a:solidFill>
                <a:schemeClr val="accent3"/>
              </a:solidFill>
              <a:prstDash val="solid"/>
              <a:round/>
              <a:headEnd len="med" w="med" type="none"/>
              <a:tailEnd len="med" w="med" type="none"/>
            </a:ln>
          </p:spPr>
        </p:cxnSp>
        <p:cxnSp>
          <p:nvCxnSpPr>
            <p:cNvPr id="23" name="Google Shape;23;p2"/>
            <p:cNvCxnSpPr/>
            <p:nvPr/>
          </p:nvCxnSpPr>
          <p:spPr>
            <a:xfrm>
              <a:off x="3940150" y="1200"/>
              <a:ext cx="0" cy="1290300"/>
            </a:xfrm>
            <a:prstGeom prst="straightConnector1">
              <a:avLst/>
            </a:prstGeom>
            <a:noFill/>
            <a:ln cap="flat" cmpd="sng" w="9525">
              <a:solidFill>
                <a:schemeClr val="accent3"/>
              </a:solidFill>
              <a:prstDash val="solid"/>
              <a:round/>
              <a:headEnd len="med" w="med" type="none"/>
              <a:tailEnd len="med" w="med" type="none"/>
            </a:ln>
          </p:spPr>
        </p:cxnSp>
        <p:cxnSp>
          <p:nvCxnSpPr>
            <p:cNvPr id="24" name="Google Shape;24;p2"/>
            <p:cNvCxnSpPr/>
            <p:nvPr/>
          </p:nvCxnSpPr>
          <p:spPr>
            <a:xfrm>
              <a:off x="2669725" y="1200"/>
              <a:ext cx="0" cy="1290300"/>
            </a:xfrm>
            <a:prstGeom prst="straightConnector1">
              <a:avLst/>
            </a:prstGeom>
            <a:noFill/>
            <a:ln cap="flat" cmpd="sng" w="9525">
              <a:solidFill>
                <a:schemeClr val="accent3"/>
              </a:solidFill>
              <a:prstDash val="solid"/>
              <a:round/>
              <a:headEnd len="med" w="med" type="none"/>
              <a:tailEnd len="med" w="med" type="none"/>
            </a:ln>
          </p:spPr>
        </p:cxnSp>
        <p:cxnSp>
          <p:nvCxnSpPr>
            <p:cNvPr id="25" name="Google Shape;25;p2"/>
            <p:cNvCxnSpPr/>
            <p:nvPr/>
          </p:nvCxnSpPr>
          <p:spPr>
            <a:xfrm>
              <a:off x="1399300" y="1200"/>
              <a:ext cx="0" cy="1290300"/>
            </a:xfrm>
            <a:prstGeom prst="straightConnector1">
              <a:avLst/>
            </a:prstGeom>
            <a:noFill/>
            <a:ln cap="flat" cmpd="sng" w="9525">
              <a:solidFill>
                <a:schemeClr val="accent3"/>
              </a:solidFill>
              <a:prstDash val="solid"/>
              <a:round/>
              <a:headEnd len="med" w="med" type="none"/>
              <a:tailEnd len="med" w="med" type="none"/>
            </a:ln>
          </p:spPr>
        </p:cxnSp>
        <p:cxnSp>
          <p:nvCxnSpPr>
            <p:cNvPr id="26" name="Google Shape;26;p2"/>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27" name="Google Shape;27;p2"/>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28" name="Google Shape;28;p2"/>
            <p:cNvCxnSpPr/>
            <p:nvPr/>
          </p:nvCxnSpPr>
          <p:spPr>
            <a:xfrm>
              <a:off x="128875" y="1291375"/>
              <a:ext cx="8897700" cy="0"/>
            </a:xfrm>
            <a:prstGeom prst="straightConnector1">
              <a:avLst/>
            </a:prstGeom>
            <a:noFill/>
            <a:ln cap="flat" cmpd="sng" w="9525">
              <a:solidFill>
                <a:schemeClr val="accent3"/>
              </a:solidFill>
              <a:prstDash val="solid"/>
              <a:round/>
              <a:headEnd len="med" w="med" type="none"/>
              <a:tailEnd len="med" w="med" type="none"/>
            </a:ln>
          </p:spPr>
        </p:cxnSp>
      </p:grpSp>
      <p:sp>
        <p:nvSpPr>
          <p:cNvPr id="29" name="Google Shape;29;p2"/>
          <p:cNvSpPr/>
          <p:nvPr/>
        </p:nvSpPr>
        <p:spPr>
          <a:xfrm>
            <a:off x="6486025" y="-3325"/>
            <a:ext cx="1259400" cy="12891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Poppins"/>
              <a:ea typeface="Poppins"/>
              <a:cs typeface="Poppins"/>
              <a:sym typeface="Poppins"/>
            </a:endParaRPr>
          </a:p>
        </p:txBody>
      </p:sp>
      <p:sp>
        <p:nvSpPr>
          <p:cNvPr id="30" name="Google Shape;30;p2"/>
          <p:cNvSpPr/>
          <p:nvPr/>
        </p:nvSpPr>
        <p:spPr>
          <a:xfrm>
            <a:off x="7756250" y="-3325"/>
            <a:ext cx="1262400" cy="1287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Poppins"/>
              <a:ea typeface="Poppins"/>
              <a:cs typeface="Poppins"/>
              <a:sym typeface="Poppi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1_1_1_1_1_1_1_1_1_1_2_1">
    <p:spTree>
      <p:nvGrpSpPr>
        <p:cNvPr id="122" name="Shape 122"/>
        <p:cNvGrpSpPr/>
        <p:nvPr/>
      </p:nvGrpSpPr>
      <p:grpSpPr>
        <a:xfrm>
          <a:off x="0" y="0"/>
          <a:ext cx="0" cy="0"/>
          <a:chOff x="0" y="0"/>
          <a:chExt cx="0" cy="0"/>
        </a:xfrm>
      </p:grpSpPr>
      <p:sp>
        <p:nvSpPr>
          <p:cNvPr id="123" name="Google Shape;123;p11"/>
          <p:cNvSpPr/>
          <p:nvPr>
            <p:ph idx="2" type="pic"/>
          </p:nvPr>
        </p:nvSpPr>
        <p:spPr>
          <a:xfrm>
            <a:off x="7751475" y="1291350"/>
            <a:ext cx="1266300" cy="1285200"/>
          </a:xfrm>
          <a:prstGeom prst="rect">
            <a:avLst/>
          </a:prstGeom>
          <a:noFill/>
          <a:ln>
            <a:noFill/>
          </a:ln>
        </p:spPr>
      </p:sp>
      <p:sp>
        <p:nvSpPr>
          <p:cNvPr id="124" name="Google Shape;124;p11"/>
          <p:cNvSpPr/>
          <p:nvPr>
            <p:ph idx="3" type="pic"/>
          </p:nvPr>
        </p:nvSpPr>
        <p:spPr>
          <a:xfrm>
            <a:off x="7751425" y="3864900"/>
            <a:ext cx="1266300" cy="1284900"/>
          </a:xfrm>
          <a:prstGeom prst="rect">
            <a:avLst/>
          </a:prstGeom>
          <a:noFill/>
          <a:ln>
            <a:noFill/>
          </a:ln>
        </p:spPr>
      </p:sp>
      <p:sp>
        <p:nvSpPr>
          <p:cNvPr id="125" name="Google Shape;125;p11"/>
          <p:cNvSpPr/>
          <p:nvPr>
            <p:ph idx="4" type="pic"/>
          </p:nvPr>
        </p:nvSpPr>
        <p:spPr>
          <a:xfrm>
            <a:off x="5218487" y="2584425"/>
            <a:ext cx="2525100" cy="1271400"/>
          </a:xfrm>
          <a:prstGeom prst="rect">
            <a:avLst/>
          </a:prstGeom>
          <a:noFill/>
          <a:ln>
            <a:noFill/>
          </a:ln>
        </p:spPr>
      </p:sp>
      <p:sp>
        <p:nvSpPr>
          <p:cNvPr id="126" name="Google Shape;126;p11"/>
          <p:cNvSpPr txBox="1"/>
          <p:nvPr>
            <p:ph idx="1" type="subTitle"/>
          </p:nvPr>
        </p:nvSpPr>
        <p:spPr>
          <a:xfrm>
            <a:off x="984950" y="3865575"/>
            <a:ext cx="416700" cy="393600"/>
          </a:xfrm>
          <a:prstGeom prst="rect">
            <a:avLst/>
          </a:prstGeom>
          <a:solidFill>
            <a:schemeClr val="dk2"/>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accent6"/>
                </a:solidFill>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127" name="Google Shape;127;p11"/>
          <p:cNvSpPr txBox="1"/>
          <p:nvPr>
            <p:ph idx="5" type="subTitle"/>
          </p:nvPr>
        </p:nvSpPr>
        <p:spPr>
          <a:xfrm>
            <a:off x="984950" y="1291350"/>
            <a:ext cx="416700" cy="393600"/>
          </a:xfrm>
          <a:prstGeom prst="rect">
            <a:avLst/>
          </a:prstGeom>
          <a:solidFill>
            <a:schemeClr val="lt1"/>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11"/>
          <p:cNvSpPr txBox="1"/>
          <p:nvPr>
            <p:ph idx="6" type="subTitle"/>
          </p:nvPr>
        </p:nvSpPr>
        <p:spPr>
          <a:xfrm>
            <a:off x="984950" y="2584425"/>
            <a:ext cx="416700" cy="393600"/>
          </a:xfrm>
          <a:prstGeom prst="rect">
            <a:avLst/>
          </a:prstGeom>
          <a:solidFill>
            <a:schemeClr val="lt2"/>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11"/>
          <p:cNvSpPr txBox="1"/>
          <p:nvPr>
            <p:ph type="title"/>
          </p:nvPr>
        </p:nvSpPr>
        <p:spPr>
          <a:xfrm>
            <a:off x="139700" y="228600"/>
            <a:ext cx="64803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lnSpc>
                <a:spcPct val="115000"/>
              </a:lnSpc>
              <a:spcBef>
                <a:spcPts val="0"/>
              </a:spcBef>
              <a:spcAft>
                <a:spcPts val="0"/>
              </a:spcAft>
              <a:buNone/>
              <a:defRPr sz="3000">
                <a:latin typeface="Poppins SemiBold"/>
                <a:ea typeface="Poppins SemiBold"/>
                <a:cs typeface="Poppins SemiBold"/>
                <a:sym typeface="Poppins SemiBold"/>
              </a:defRPr>
            </a:lvl2pPr>
            <a:lvl3pPr lvl="2">
              <a:lnSpc>
                <a:spcPct val="115000"/>
              </a:lnSpc>
              <a:spcBef>
                <a:spcPts val="0"/>
              </a:spcBef>
              <a:spcAft>
                <a:spcPts val="0"/>
              </a:spcAft>
              <a:buNone/>
              <a:defRPr sz="3000">
                <a:latin typeface="Poppins SemiBold"/>
                <a:ea typeface="Poppins SemiBold"/>
                <a:cs typeface="Poppins SemiBold"/>
                <a:sym typeface="Poppins SemiBold"/>
              </a:defRPr>
            </a:lvl3pPr>
            <a:lvl4pPr lvl="3">
              <a:lnSpc>
                <a:spcPct val="115000"/>
              </a:lnSpc>
              <a:spcBef>
                <a:spcPts val="0"/>
              </a:spcBef>
              <a:spcAft>
                <a:spcPts val="0"/>
              </a:spcAft>
              <a:buNone/>
              <a:defRPr sz="3000">
                <a:latin typeface="Poppins SemiBold"/>
                <a:ea typeface="Poppins SemiBold"/>
                <a:cs typeface="Poppins SemiBold"/>
                <a:sym typeface="Poppins SemiBold"/>
              </a:defRPr>
            </a:lvl4pPr>
            <a:lvl5pPr lvl="4">
              <a:lnSpc>
                <a:spcPct val="115000"/>
              </a:lnSpc>
              <a:spcBef>
                <a:spcPts val="0"/>
              </a:spcBef>
              <a:spcAft>
                <a:spcPts val="0"/>
              </a:spcAft>
              <a:buNone/>
              <a:defRPr sz="3000">
                <a:latin typeface="Poppins SemiBold"/>
                <a:ea typeface="Poppins SemiBold"/>
                <a:cs typeface="Poppins SemiBold"/>
                <a:sym typeface="Poppins SemiBold"/>
              </a:defRPr>
            </a:lvl5pPr>
            <a:lvl6pPr lvl="5">
              <a:lnSpc>
                <a:spcPct val="115000"/>
              </a:lnSpc>
              <a:spcBef>
                <a:spcPts val="0"/>
              </a:spcBef>
              <a:spcAft>
                <a:spcPts val="0"/>
              </a:spcAft>
              <a:buNone/>
              <a:defRPr sz="3000">
                <a:latin typeface="Poppins SemiBold"/>
                <a:ea typeface="Poppins SemiBold"/>
                <a:cs typeface="Poppins SemiBold"/>
                <a:sym typeface="Poppins SemiBold"/>
              </a:defRPr>
            </a:lvl6pPr>
            <a:lvl7pPr lvl="6">
              <a:lnSpc>
                <a:spcPct val="115000"/>
              </a:lnSpc>
              <a:spcBef>
                <a:spcPts val="0"/>
              </a:spcBef>
              <a:spcAft>
                <a:spcPts val="0"/>
              </a:spcAft>
              <a:buNone/>
              <a:defRPr sz="3000">
                <a:latin typeface="Poppins SemiBold"/>
                <a:ea typeface="Poppins SemiBold"/>
                <a:cs typeface="Poppins SemiBold"/>
                <a:sym typeface="Poppins SemiBold"/>
              </a:defRPr>
            </a:lvl7pPr>
            <a:lvl8pPr lvl="7">
              <a:lnSpc>
                <a:spcPct val="115000"/>
              </a:lnSpc>
              <a:spcBef>
                <a:spcPts val="0"/>
              </a:spcBef>
              <a:spcAft>
                <a:spcPts val="0"/>
              </a:spcAft>
              <a:buNone/>
              <a:defRPr sz="3000">
                <a:latin typeface="Poppins SemiBold"/>
                <a:ea typeface="Poppins SemiBold"/>
                <a:cs typeface="Poppins SemiBold"/>
                <a:sym typeface="Poppins SemiBold"/>
              </a:defRPr>
            </a:lvl8pPr>
            <a:lvl9pPr lvl="8">
              <a:lnSpc>
                <a:spcPct val="115000"/>
              </a:lnSpc>
              <a:spcBef>
                <a:spcPts val="0"/>
              </a:spcBef>
              <a:spcAft>
                <a:spcPts val="0"/>
              </a:spcAft>
              <a:buNone/>
              <a:defRPr sz="3000">
                <a:latin typeface="Poppins SemiBold"/>
                <a:ea typeface="Poppins SemiBold"/>
                <a:cs typeface="Poppins SemiBold"/>
                <a:sym typeface="Poppins SemiBold"/>
              </a:defRPr>
            </a:lvl9pPr>
          </a:lstStyle>
          <a:p/>
        </p:txBody>
      </p:sp>
      <p:cxnSp>
        <p:nvCxnSpPr>
          <p:cNvPr id="130" name="Google Shape;130;p11"/>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131" name="Google Shape;131;p11"/>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sp>
        <p:nvSpPr>
          <p:cNvPr id="132" name="Google Shape;132;p11"/>
          <p:cNvSpPr txBox="1"/>
          <p:nvPr>
            <p:ph idx="7" type="body"/>
          </p:nvPr>
        </p:nvSpPr>
        <p:spPr>
          <a:xfrm>
            <a:off x="1399300" y="1548450"/>
            <a:ext cx="3811200" cy="951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accent6"/>
              </a:buClr>
              <a:buSzPts val="1000"/>
              <a:buChar char="●"/>
              <a:defRPr>
                <a:solidFill>
                  <a:schemeClr val="accent6"/>
                </a:solidFill>
              </a:defRPr>
            </a:lvl1pPr>
            <a:lvl2pPr indent="-292100" lvl="1" marL="914400">
              <a:lnSpc>
                <a:spcPct val="100000"/>
              </a:lnSpc>
              <a:spcBef>
                <a:spcPts val="800"/>
              </a:spcBef>
              <a:spcAft>
                <a:spcPts val="0"/>
              </a:spcAft>
              <a:buClr>
                <a:schemeClr val="accent6"/>
              </a:buClr>
              <a:buSzPts val="1000"/>
              <a:buChar char="○"/>
              <a:defRPr>
                <a:solidFill>
                  <a:schemeClr val="accent6"/>
                </a:solidFill>
              </a:defRPr>
            </a:lvl2pPr>
            <a:lvl3pPr indent="-292100" lvl="2" marL="1371600">
              <a:lnSpc>
                <a:spcPct val="100000"/>
              </a:lnSpc>
              <a:spcBef>
                <a:spcPts val="800"/>
              </a:spcBef>
              <a:spcAft>
                <a:spcPts val="0"/>
              </a:spcAft>
              <a:buClr>
                <a:schemeClr val="accent6"/>
              </a:buClr>
              <a:buSzPts val="1000"/>
              <a:buChar char="■"/>
              <a:defRPr>
                <a:solidFill>
                  <a:schemeClr val="accent6"/>
                </a:solidFill>
              </a:defRPr>
            </a:lvl3pPr>
            <a:lvl4pPr indent="-292100" lvl="3" marL="1828800">
              <a:lnSpc>
                <a:spcPct val="100000"/>
              </a:lnSpc>
              <a:spcBef>
                <a:spcPts val="800"/>
              </a:spcBef>
              <a:spcAft>
                <a:spcPts val="0"/>
              </a:spcAft>
              <a:buClr>
                <a:schemeClr val="accent6"/>
              </a:buClr>
              <a:buSzPts val="1000"/>
              <a:buChar char="●"/>
              <a:defRPr>
                <a:solidFill>
                  <a:schemeClr val="accent6"/>
                </a:solidFill>
              </a:defRPr>
            </a:lvl4pPr>
            <a:lvl5pPr indent="-292100" lvl="4" marL="2286000">
              <a:lnSpc>
                <a:spcPct val="100000"/>
              </a:lnSpc>
              <a:spcBef>
                <a:spcPts val="800"/>
              </a:spcBef>
              <a:spcAft>
                <a:spcPts val="0"/>
              </a:spcAft>
              <a:buClr>
                <a:schemeClr val="accent6"/>
              </a:buClr>
              <a:buSzPts val="1000"/>
              <a:buChar char="○"/>
              <a:defRPr>
                <a:solidFill>
                  <a:schemeClr val="accent6"/>
                </a:solidFill>
              </a:defRPr>
            </a:lvl5pPr>
            <a:lvl6pPr indent="-292100" lvl="5" marL="2743200">
              <a:lnSpc>
                <a:spcPct val="100000"/>
              </a:lnSpc>
              <a:spcBef>
                <a:spcPts val="800"/>
              </a:spcBef>
              <a:spcAft>
                <a:spcPts val="0"/>
              </a:spcAft>
              <a:buClr>
                <a:schemeClr val="accent6"/>
              </a:buClr>
              <a:buSzPts val="1000"/>
              <a:buChar char="■"/>
              <a:defRPr>
                <a:solidFill>
                  <a:schemeClr val="accent6"/>
                </a:solidFill>
              </a:defRPr>
            </a:lvl6pPr>
            <a:lvl7pPr indent="-292100" lvl="6" marL="3200400">
              <a:lnSpc>
                <a:spcPct val="100000"/>
              </a:lnSpc>
              <a:spcBef>
                <a:spcPts val="800"/>
              </a:spcBef>
              <a:spcAft>
                <a:spcPts val="0"/>
              </a:spcAft>
              <a:buClr>
                <a:schemeClr val="accent6"/>
              </a:buClr>
              <a:buSzPts val="1000"/>
              <a:buChar char="●"/>
              <a:defRPr>
                <a:solidFill>
                  <a:schemeClr val="accent6"/>
                </a:solidFill>
              </a:defRPr>
            </a:lvl7pPr>
            <a:lvl8pPr indent="-292100" lvl="7" marL="3657600">
              <a:lnSpc>
                <a:spcPct val="100000"/>
              </a:lnSpc>
              <a:spcBef>
                <a:spcPts val="800"/>
              </a:spcBef>
              <a:spcAft>
                <a:spcPts val="0"/>
              </a:spcAft>
              <a:buClr>
                <a:schemeClr val="accent6"/>
              </a:buClr>
              <a:buSzPts val="1000"/>
              <a:buChar char="○"/>
              <a:defRPr>
                <a:solidFill>
                  <a:schemeClr val="accent6"/>
                </a:solidFill>
              </a:defRPr>
            </a:lvl8pPr>
            <a:lvl9pPr indent="-292100" lvl="8" marL="4114800">
              <a:lnSpc>
                <a:spcPct val="100000"/>
              </a:lnSpc>
              <a:spcBef>
                <a:spcPts val="800"/>
              </a:spcBef>
              <a:spcAft>
                <a:spcPts val="800"/>
              </a:spcAft>
              <a:buClr>
                <a:schemeClr val="accent6"/>
              </a:buClr>
              <a:buSzPts val="1000"/>
              <a:buChar char="■"/>
              <a:defRPr>
                <a:solidFill>
                  <a:schemeClr val="accent6"/>
                </a:solidFill>
              </a:defRPr>
            </a:lvl9pPr>
          </a:lstStyle>
          <a:p/>
        </p:txBody>
      </p:sp>
      <p:sp>
        <p:nvSpPr>
          <p:cNvPr id="133" name="Google Shape;133;p11"/>
          <p:cNvSpPr txBox="1"/>
          <p:nvPr>
            <p:ph idx="8" type="subTitle"/>
          </p:nvPr>
        </p:nvSpPr>
        <p:spPr>
          <a:xfrm>
            <a:off x="1400950" y="129137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34" name="Google Shape;134;p11"/>
          <p:cNvSpPr txBox="1"/>
          <p:nvPr>
            <p:ph idx="9" type="body"/>
          </p:nvPr>
        </p:nvSpPr>
        <p:spPr>
          <a:xfrm>
            <a:off x="1399300" y="2838025"/>
            <a:ext cx="3811200" cy="1023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35" name="Google Shape;135;p11"/>
          <p:cNvSpPr txBox="1"/>
          <p:nvPr>
            <p:ph idx="13" type="subTitle"/>
          </p:nvPr>
        </p:nvSpPr>
        <p:spPr>
          <a:xfrm>
            <a:off x="1399313" y="257642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36" name="Google Shape;136;p11"/>
          <p:cNvSpPr txBox="1"/>
          <p:nvPr>
            <p:ph idx="14" type="body"/>
          </p:nvPr>
        </p:nvSpPr>
        <p:spPr>
          <a:xfrm>
            <a:off x="1399325" y="4123075"/>
            <a:ext cx="3811200" cy="891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37" name="Google Shape;137;p11"/>
          <p:cNvSpPr txBox="1"/>
          <p:nvPr>
            <p:ph idx="15" type="subTitle"/>
          </p:nvPr>
        </p:nvSpPr>
        <p:spPr>
          <a:xfrm>
            <a:off x="1399338" y="386147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38" name="Google Shape;138;p11"/>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CUSTOM_14_1">
    <p:spTree>
      <p:nvGrpSpPr>
        <p:cNvPr id="139" name="Shape 139"/>
        <p:cNvGrpSpPr/>
        <p:nvPr/>
      </p:nvGrpSpPr>
      <p:grpSpPr>
        <a:xfrm>
          <a:off x="0" y="0"/>
          <a:ext cx="0" cy="0"/>
          <a:chOff x="0" y="0"/>
          <a:chExt cx="0" cy="0"/>
        </a:xfrm>
      </p:grpSpPr>
      <p:pic>
        <p:nvPicPr>
          <p:cNvPr id="140" name="Google Shape;140;p12"/>
          <p:cNvPicPr preferRelativeResize="0"/>
          <p:nvPr/>
        </p:nvPicPr>
        <p:blipFill>
          <a:blip r:embed="rId2">
            <a:alphaModFix/>
          </a:blip>
          <a:stretch>
            <a:fillRect/>
          </a:stretch>
        </p:blipFill>
        <p:spPr>
          <a:xfrm>
            <a:off x="7727700" y="0"/>
            <a:ext cx="1290725" cy="1290725"/>
          </a:xfrm>
          <a:prstGeom prst="rect">
            <a:avLst/>
          </a:prstGeom>
          <a:noFill/>
          <a:ln>
            <a:noFill/>
          </a:ln>
        </p:spPr>
      </p:pic>
      <p:sp>
        <p:nvSpPr>
          <p:cNvPr id="141" name="Google Shape;141;p12"/>
          <p:cNvSpPr txBox="1"/>
          <p:nvPr>
            <p:ph idx="1" type="body"/>
          </p:nvPr>
        </p:nvSpPr>
        <p:spPr>
          <a:xfrm>
            <a:off x="1399300" y="1602100"/>
            <a:ext cx="2540700" cy="977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42" name="Google Shape;142;p12"/>
          <p:cNvSpPr txBox="1"/>
          <p:nvPr>
            <p:ph idx="2" type="body"/>
          </p:nvPr>
        </p:nvSpPr>
        <p:spPr>
          <a:xfrm>
            <a:off x="1399300" y="272882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3" name="Google Shape;143;p12"/>
          <p:cNvSpPr txBox="1"/>
          <p:nvPr>
            <p:ph idx="3" type="body"/>
          </p:nvPr>
        </p:nvSpPr>
        <p:spPr>
          <a:xfrm>
            <a:off x="1399300" y="401387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4" name="Google Shape;144;p12"/>
          <p:cNvSpPr txBox="1"/>
          <p:nvPr>
            <p:ph idx="4" type="body"/>
          </p:nvPr>
        </p:nvSpPr>
        <p:spPr>
          <a:xfrm>
            <a:off x="3941750" y="1602100"/>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5" name="Google Shape;145;p12"/>
          <p:cNvSpPr txBox="1"/>
          <p:nvPr>
            <p:ph idx="5" type="body"/>
          </p:nvPr>
        </p:nvSpPr>
        <p:spPr>
          <a:xfrm>
            <a:off x="3941750" y="272882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6" name="Google Shape;146;p12"/>
          <p:cNvSpPr txBox="1"/>
          <p:nvPr>
            <p:ph idx="6" type="body"/>
          </p:nvPr>
        </p:nvSpPr>
        <p:spPr>
          <a:xfrm>
            <a:off x="3941750" y="401387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7" name="Google Shape;147;p12"/>
          <p:cNvSpPr txBox="1"/>
          <p:nvPr>
            <p:ph idx="7" type="body"/>
          </p:nvPr>
        </p:nvSpPr>
        <p:spPr>
          <a:xfrm>
            <a:off x="6484200" y="1602100"/>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8" name="Google Shape;148;p12"/>
          <p:cNvSpPr txBox="1"/>
          <p:nvPr>
            <p:ph idx="8" type="body"/>
          </p:nvPr>
        </p:nvSpPr>
        <p:spPr>
          <a:xfrm>
            <a:off x="6484200" y="272882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49" name="Google Shape;149;p12"/>
          <p:cNvSpPr txBox="1"/>
          <p:nvPr>
            <p:ph idx="9" type="body"/>
          </p:nvPr>
        </p:nvSpPr>
        <p:spPr>
          <a:xfrm>
            <a:off x="6484200" y="4013875"/>
            <a:ext cx="2540700" cy="9774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a:lvl1pPr>
            <a:lvl2pPr indent="-292100" lvl="1" marL="914400">
              <a:lnSpc>
                <a:spcPct val="115000"/>
              </a:lnSpc>
              <a:spcBef>
                <a:spcPts val="0"/>
              </a:spcBef>
              <a:spcAft>
                <a:spcPts val="0"/>
              </a:spcAft>
              <a:buClr>
                <a:schemeClr val="lt1"/>
              </a:buClr>
              <a:buSzPts val="1000"/>
              <a:buFont typeface="Instrument Sans"/>
              <a:buChar char="○"/>
              <a:defRPr/>
            </a:lvl2pPr>
            <a:lvl3pPr indent="-292100" lvl="2" marL="1371600">
              <a:lnSpc>
                <a:spcPct val="115000"/>
              </a:lnSpc>
              <a:spcBef>
                <a:spcPts val="0"/>
              </a:spcBef>
              <a:spcAft>
                <a:spcPts val="0"/>
              </a:spcAft>
              <a:buClr>
                <a:schemeClr val="lt1"/>
              </a:buClr>
              <a:buSzPts val="1000"/>
              <a:buFont typeface="Instrument Sans"/>
              <a:buChar char="■"/>
              <a:defRPr/>
            </a:lvl3pPr>
            <a:lvl4pPr indent="-292100" lvl="3" marL="1828800">
              <a:lnSpc>
                <a:spcPct val="115000"/>
              </a:lnSpc>
              <a:spcBef>
                <a:spcPts val="0"/>
              </a:spcBef>
              <a:spcAft>
                <a:spcPts val="0"/>
              </a:spcAft>
              <a:buClr>
                <a:schemeClr val="lt1"/>
              </a:buClr>
              <a:buSzPts val="1000"/>
              <a:buFont typeface="Instrument Sans"/>
              <a:buChar char="●"/>
              <a:defRPr/>
            </a:lvl4pPr>
            <a:lvl5pPr indent="-292100" lvl="4" marL="2286000">
              <a:lnSpc>
                <a:spcPct val="115000"/>
              </a:lnSpc>
              <a:spcBef>
                <a:spcPts val="0"/>
              </a:spcBef>
              <a:spcAft>
                <a:spcPts val="0"/>
              </a:spcAft>
              <a:buClr>
                <a:schemeClr val="lt1"/>
              </a:buClr>
              <a:buSzPts val="1000"/>
              <a:buFont typeface="Instrument Sans"/>
              <a:buChar char="○"/>
              <a:defRPr/>
            </a:lvl5pPr>
            <a:lvl6pPr indent="-292100" lvl="5" marL="2743200">
              <a:lnSpc>
                <a:spcPct val="115000"/>
              </a:lnSpc>
              <a:spcBef>
                <a:spcPts val="0"/>
              </a:spcBef>
              <a:spcAft>
                <a:spcPts val="0"/>
              </a:spcAft>
              <a:buClr>
                <a:schemeClr val="lt1"/>
              </a:buClr>
              <a:buSzPts val="1000"/>
              <a:buFont typeface="Instrument Sans"/>
              <a:buChar char="■"/>
              <a:defRPr/>
            </a:lvl6pPr>
            <a:lvl7pPr indent="-292100" lvl="6" marL="3200400">
              <a:lnSpc>
                <a:spcPct val="115000"/>
              </a:lnSpc>
              <a:spcBef>
                <a:spcPts val="0"/>
              </a:spcBef>
              <a:spcAft>
                <a:spcPts val="0"/>
              </a:spcAft>
              <a:buClr>
                <a:schemeClr val="lt1"/>
              </a:buClr>
              <a:buSzPts val="1000"/>
              <a:buFont typeface="Instrument Sans"/>
              <a:buChar char="●"/>
              <a:defRPr/>
            </a:lvl7pPr>
            <a:lvl8pPr indent="-292100" lvl="7" marL="3657600">
              <a:lnSpc>
                <a:spcPct val="115000"/>
              </a:lnSpc>
              <a:spcBef>
                <a:spcPts val="0"/>
              </a:spcBef>
              <a:spcAft>
                <a:spcPts val="0"/>
              </a:spcAft>
              <a:buClr>
                <a:schemeClr val="lt1"/>
              </a:buClr>
              <a:buSzPts val="1000"/>
              <a:buFont typeface="Instrument Sans"/>
              <a:buChar char="○"/>
              <a:defRPr/>
            </a:lvl8pPr>
            <a:lvl9pPr indent="-292100" lvl="8" marL="4114800">
              <a:lnSpc>
                <a:spcPct val="115000"/>
              </a:lnSpc>
              <a:spcBef>
                <a:spcPts val="0"/>
              </a:spcBef>
              <a:spcAft>
                <a:spcPts val="0"/>
              </a:spcAft>
              <a:buClr>
                <a:schemeClr val="lt1"/>
              </a:buClr>
              <a:buSzPts val="1000"/>
              <a:buFont typeface="Instrument Sans"/>
              <a:buChar char="■"/>
              <a:defRPr/>
            </a:lvl9pPr>
          </a:lstStyle>
          <a:p/>
        </p:txBody>
      </p:sp>
      <p:sp>
        <p:nvSpPr>
          <p:cNvPr id="150" name="Google Shape;150;p1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12"/>
          <p:cNvSpPr txBox="1"/>
          <p:nvPr>
            <p:ph type="title"/>
          </p:nvPr>
        </p:nvSpPr>
        <p:spPr>
          <a:xfrm>
            <a:off x="139700" y="228600"/>
            <a:ext cx="63414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152" name="Google Shape;152;p12"/>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153" name="Google Shape;153;p12"/>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sp>
        <p:nvSpPr>
          <p:cNvPr id="154" name="Google Shape;154;p12"/>
          <p:cNvSpPr txBox="1"/>
          <p:nvPr>
            <p:ph idx="13" type="subTitle"/>
          </p:nvPr>
        </p:nvSpPr>
        <p:spPr>
          <a:xfrm>
            <a:off x="139700" y="1443775"/>
            <a:ext cx="1259700" cy="3378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accent6"/>
                </a:solidFill>
                <a:latin typeface="Instrument Sans"/>
                <a:ea typeface="Instrument Sans"/>
                <a:cs typeface="Instrument Sans"/>
                <a:sym typeface="Instrument Sans"/>
              </a:defRPr>
            </a:lvl1pPr>
            <a:lvl2pPr lvl="1">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55" name="Google Shape;155;p12"/>
          <p:cNvSpPr txBox="1"/>
          <p:nvPr>
            <p:ph idx="14" type="subTitle"/>
          </p:nvPr>
        </p:nvSpPr>
        <p:spPr>
          <a:xfrm>
            <a:off x="139700" y="2729275"/>
            <a:ext cx="1259700" cy="3378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accent6"/>
                </a:solidFill>
                <a:latin typeface="Instrument Sans"/>
                <a:ea typeface="Instrument Sans"/>
                <a:cs typeface="Instrument Sans"/>
                <a:sym typeface="Instrument Sans"/>
              </a:defRPr>
            </a:lvl1pPr>
            <a:lvl2pPr lvl="1">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
        <p:nvSpPr>
          <p:cNvPr id="156" name="Google Shape;156;p12"/>
          <p:cNvSpPr txBox="1"/>
          <p:nvPr>
            <p:ph idx="15" type="subTitle"/>
          </p:nvPr>
        </p:nvSpPr>
        <p:spPr>
          <a:xfrm>
            <a:off x="139700" y="4014775"/>
            <a:ext cx="1259700" cy="3378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accent6"/>
                </a:solidFill>
                <a:latin typeface="Instrument Sans"/>
                <a:ea typeface="Instrument Sans"/>
                <a:cs typeface="Instrument Sans"/>
                <a:sym typeface="Instrument Sans"/>
              </a:defRPr>
            </a:lvl1pPr>
            <a:lvl2pPr lvl="1">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2pPr>
            <a:lvl3pPr lvl="2">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3pPr>
            <a:lvl4pPr lvl="3">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4pPr>
            <a:lvl5pPr lvl="4">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5pPr>
            <a:lvl6pPr lvl="5">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6pPr>
            <a:lvl7pPr lvl="6">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7pPr>
            <a:lvl8pPr lvl="7">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8pPr>
            <a:lvl9pPr lvl="8">
              <a:lnSpc>
                <a:spcPct val="90000"/>
              </a:lnSpc>
              <a:spcBef>
                <a:spcPts val="0"/>
              </a:spcBef>
              <a:spcAft>
                <a:spcPts val="0"/>
              </a:spcAft>
              <a:buClr>
                <a:schemeClr val="accent6"/>
              </a:buClr>
              <a:buSzPts val="1400"/>
              <a:buFont typeface="Poppins Medium"/>
              <a:buNone/>
              <a:defRPr>
                <a:solidFill>
                  <a:schemeClr val="accent6"/>
                </a:solidFill>
                <a:latin typeface="Poppins Medium"/>
                <a:ea typeface="Poppins Medium"/>
                <a:cs typeface="Poppins Medium"/>
                <a:sym typeface="Poppins Medium"/>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p:cSld name="BLANK_1_1_1_1_1_1_1_1_1_1_1_1_1_1_1_1_1_1">
    <p:spTree>
      <p:nvGrpSpPr>
        <p:cNvPr id="157" name="Shape 157"/>
        <p:cNvGrpSpPr/>
        <p:nvPr/>
      </p:nvGrpSpPr>
      <p:grpSpPr>
        <a:xfrm>
          <a:off x="0" y="0"/>
          <a:ext cx="0" cy="0"/>
          <a:chOff x="0" y="0"/>
          <a:chExt cx="0" cy="0"/>
        </a:xfrm>
      </p:grpSpPr>
      <p:sp>
        <p:nvSpPr>
          <p:cNvPr id="158" name="Google Shape;158;p13"/>
          <p:cNvSpPr txBox="1"/>
          <p:nvPr>
            <p:ph idx="1" type="body"/>
          </p:nvPr>
        </p:nvSpPr>
        <p:spPr>
          <a:xfrm>
            <a:off x="2683650" y="1608600"/>
            <a:ext cx="2514600" cy="891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159" name="Google Shape;159;p13"/>
          <p:cNvSpPr txBox="1"/>
          <p:nvPr>
            <p:ph idx="2" type="subTitle"/>
          </p:nvPr>
        </p:nvSpPr>
        <p:spPr>
          <a:xfrm>
            <a:off x="2666700" y="1285200"/>
            <a:ext cx="2545500" cy="323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60" name="Google Shape;160;p13"/>
          <p:cNvSpPr txBox="1"/>
          <p:nvPr>
            <p:ph idx="3" type="body"/>
          </p:nvPr>
        </p:nvSpPr>
        <p:spPr>
          <a:xfrm>
            <a:off x="6483525" y="2875975"/>
            <a:ext cx="2514600" cy="978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61" name="Google Shape;161;p13"/>
          <p:cNvSpPr txBox="1"/>
          <p:nvPr>
            <p:ph type="title"/>
          </p:nvPr>
        </p:nvSpPr>
        <p:spPr>
          <a:xfrm>
            <a:off x="128875" y="234450"/>
            <a:ext cx="6354600" cy="1056900"/>
          </a:xfrm>
          <a:prstGeom prst="rect">
            <a:avLst/>
          </a:prstGeom>
        </p:spPr>
        <p:txBody>
          <a:bodyPr anchorCtr="0" anchor="t" bIns="91425" lIns="91425" spcFirstLastPara="1" rIns="91425" wrap="square" tIns="91425">
            <a:spAutoFit/>
          </a:bodyPr>
          <a:lstStyle>
            <a:lvl1pPr lvl="0">
              <a:spcBef>
                <a:spcPts val="0"/>
              </a:spcBef>
              <a:spcAft>
                <a:spcPts val="0"/>
              </a:spcAft>
              <a:buNone/>
              <a:defRPr sz="3600"/>
            </a:lvl1pPr>
            <a:lvl2pPr lvl="1">
              <a:lnSpc>
                <a:spcPct val="115000"/>
              </a:lnSpc>
              <a:spcBef>
                <a:spcPts val="0"/>
              </a:spcBef>
              <a:spcAft>
                <a:spcPts val="0"/>
              </a:spcAft>
              <a:buNone/>
              <a:defRPr sz="3000">
                <a:latin typeface="Poppins SemiBold"/>
                <a:ea typeface="Poppins SemiBold"/>
                <a:cs typeface="Poppins SemiBold"/>
                <a:sym typeface="Poppins SemiBold"/>
              </a:defRPr>
            </a:lvl2pPr>
            <a:lvl3pPr lvl="2">
              <a:lnSpc>
                <a:spcPct val="115000"/>
              </a:lnSpc>
              <a:spcBef>
                <a:spcPts val="0"/>
              </a:spcBef>
              <a:spcAft>
                <a:spcPts val="0"/>
              </a:spcAft>
              <a:buNone/>
              <a:defRPr sz="3000">
                <a:latin typeface="Poppins SemiBold"/>
                <a:ea typeface="Poppins SemiBold"/>
                <a:cs typeface="Poppins SemiBold"/>
                <a:sym typeface="Poppins SemiBold"/>
              </a:defRPr>
            </a:lvl3pPr>
            <a:lvl4pPr lvl="3">
              <a:lnSpc>
                <a:spcPct val="115000"/>
              </a:lnSpc>
              <a:spcBef>
                <a:spcPts val="0"/>
              </a:spcBef>
              <a:spcAft>
                <a:spcPts val="0"/>
              </a:spcAft>
              <a:buNone/>
              <a:defRPr sz="3000">
                <a:latin typeface="Poppins SemiBold"/>
                <a:ea typeface="Poppins SemiBold"/>
                <a:cs typeface="Poppins SemiBold"/>
                <a:sym typeface="Poppins SemiBold"/>
              </a:defRPr>
            </a:lvl4pPr>
            <a:lvl5pPr lvl="4">
              <a:lnSpc>
                <a:spcPct val="115000"/>
              </a:lnSpc>
              <a:spcBef>
                <a:spcPts val="0"/>
              </a:spcBef>
              <a:spcAft>
                <a:spcPts val="0"/>
              </a:spcAft>
              <a:buNone/>
              <a:defRPr sz="3000">
                <a:latin typeface="Poppins SemiBold"/>
                <a:ea typeface="Poppins SemiBold"/>
                <a:cs typeface="Poppins SemiBold"/>
                <a:sym typeface="Poppins SemiBold"/>
              </a:defRPr>
            </a:lvl5pPr>
            <a:lvl6pPr lvl="5">
              <a:lnSpc>
                <a:spcPct val="115000"/>
              </a:lnSpc>
              <a:spcBef>
                <a:spcPts val="0"/>
              </a:spcBef>
              <a:spcAft>
                <a:spcPts val="0"/>
              </a:spcAft>
              <a:buNone/>
              <a:defRPr sz="3000">
                <a:latin typeface="Poppins SemiBold"/>
                <a:ea typeface="Poppins SemiBold"/>
                <a:cs typeface="Poppins SemiBold"/>
                <a:sym typeface="Poppins SemiBold"/>
              </a:defRPr>
            </a:lvl6pPr>
            <a:lvl7pPr lvl="6">
              <a:lnSpc>
                <a:spcPct val="115000"/>
              </a:lnSpc>
              <a:spcBef>
                <a:spcPts val="0"/>
              </a:spcBef>
              <a:spcAft>
                <a:spcPts val="0"/>
              </a:spcAft>
              <a:buNone/>
              <a:defRPr sz="3000">
                <a:latin typeface="Poppins SemiBold"/>
                <a:ea typeface="Poppins SemiBold"/>
                <a:cs typeface="Poppins SemiBold"/>
                <a:sym typeface="Poppins SemiBold"/>
              </a:defRPr>
            </a:lvl7pPr>
            <a:lvl8pPr lvl="7">
              <a:lnSpc>
                <a:spcPct val="115000"/>
              </a:lnSpc>
              <a:spcBef>
                <a:spcPts val="0"/>
              </a:spcBef>
              <a:spcAft>
                <a:spcPts val="0"/>
              </a:spcAft>
              <a:buNone/>
              <a:defRPr sz="3000">
                <a:latin typeface="Poppins SemiBold"/>
                <a:ea typeface="Poppins SemiBold"/>
                <a:cs typeface="Poppins SemiBold"/>
                <a:sym typeface="Poppins SemiBold"/>
              </a:defRPr>
            </a:lvl8pPr>
            <a:lvl9pPr lvl="8">
              <a:lnSpc>
                <a:spcPct val="115000"/>
              </a:lnSpc>
              <a:spcBef>
                <a:spcPts val="0"/>
              </a:spcBef>
              <a:spcAft>
                <a:spcPts val="0"/>
              </a:spcAft>
              <a:buNone/>
              <a:defRPr sz="3000">
                <a:latin typeface="Poppins SemiBold"/>
                <a:ea typeface="Poppins SemiBold"/>
                <a:cs typeface="Poppins SemiBold"/>
                <a:sym typeface="Poppins SemiBold"/>
              </a:defRPr>
            </a:lvl9pPr>
          </a:lstStyle>
          <a:p/>
        </p:txBody>
      </p:sp>
      <p:sp>
        <p:nvSpPr>
          <p:cNvPr id="162" name="Google Shape;162;p13"/>
          <p:cNvSpPr txBox="1"/>
          <p:nvPr>
            <p:ph idx="4" type="body"/>
          </p:nvPr>
        </p:nvSpPr>
        <p:spPr>
          <a:xfrm>
            <a:off x="2671425" y="4165300"/>
            <a:ext cx="2545500" cy="891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163" name="Google Shape;163;p13"/>
          <p:cNvSpPr txBox="1"/>
          <p:nvPr>
            <p:ph idx="5" type="subTitle"/>
          </p:nvPr>
        </p:nvSpPr>
        <p:spPr>
          <a:xfrm>
            <a:off x="2665813" y="3858100"/>
            <a:ext cx="2545500" cy="2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SzPts val="1400"/>
              <a:buFont typeface="Instrument Sans"/>
              <a:buNone/>
              <a:defRPr>
                <a:latin typeface="Instrument Sans"/>
                <a:ea typeface="Instrument Sans"/>
                <a:cs typeface="Instrument Sans"/>
                <a:sym typeface="Instrument Sans"/>
              </a:defRPr>
            </a:lvl2pPr>
            <a:lvl3pPr lvl="2">
              <a:spcBef>
                <a:spcPts val="0"/>
              </a:spcBef>
              <a:spcAft>
                <a:spcPts val="0"/>
              </a:spcAft>
              <a:buSzPts val="1400"/>
              <a:buFont typeface="Instrument Sans"/>
              <a:buNone/>
              <a:defRPr>
                <a:latin typeface="Instrument Sans"/>
                <a:ea typeface="Instrument Sans"/>
                <a:cs typeface="Instrument Sans"/>
                <a:sym typeface="Instrument Sans"/>
              </a:defRPr>
            </a:lvl3pPr>
            <a:lvl4pPr lvl="3">
              <a:spcBef>
                <a:spcPts val="0"/>
              </a:spcBef>
              <a:spcAft>
                <a:spcPts val="0"/>
              </a:spcAft>
              <a:buSzPts val="1400"/>
              <a:buFont typeface="Instrument Sans"/>
              <a:buNone/>
              <a:defRPr>
                <a:latin typeface="Instrument Sans"/>
                <a:ea typeface="Instrument Sans"/>
                <a:cs typeface="Instrument Sans"/>
                <a:sym typeface="Instrument Sans"/>
              </a:defRPr>
            </a:lvl4pPr>
            <a:lvl5pPr lvl="4">
              <a:spcBef>
                <a:spcPts val="0"/>
              </a:spcBef>
              <a:spcAft>
                <a:spcPts val="0"/>
              </a:spcAft>
              <a:buSzPts val="1400"/>
              <a:buFont typeface="Instrument Sans"/>
              <a:buNone/>
              <a:defRPr>
                <a:latin typeface="Instrument Sans"/>
                <a:ea typeface="Instrument Sans"/>
                <a:cs typeface="Instrument Sans"/>
                <a:sym typeface="Instrument Sans"/>
              </a:defRPr>
            </a:lvl5pPr>
            <a:lvl6pPr lvl="5">
              <a:spcBef>
                <a:spcPts val="0"/>
              </a:spcBef>
              <a:spcAft>
                <a:spcPts val="0"/>
              </a:spcAft>
              <a:buSzPts val="1400"/>
              <a:buFont typeface="Instrument Sans"/>
              <a:buNone/>
              <a:defRPr>
                <a:latin typeface="Instrument Sans"/>
                <a:ea typeface="Instrument Sans"/>
                <a:cs typeface="Instrument Sans"/>
                <a:sym typeface="Instrument Sans"/>
              </a:defRPr>
            </a:lvl6pPr>
            <a:lvl7pPr lvl="6">
              <a:spcBef>
                <a:spcPts val="0"/>
              </a:spcBef>
              <a:spcAft>
                <a:spcPts val="0"/>
              </a:spcAft>
              <a:buSzPts val="1400"/>
              <a:buFont typeface="Instrument Sans"/>
              <a:buNone/>
              <a:defRPr>
                <a:latin typeface="Instrument Sans"/>
                <a:ea typeface="Instrument Sans"/>
                <a:cs typeface="Instrument Sans"/>
                <a:sym typeface="Instrument Sans"/>
              </a:defRPr>
            </a:lvl7pPr>
            <a:lvl8pPr lvl="7">
              <a:spcBef>
                <a:spcPts val="0"/>
              </a:spcBef>
              <a:spcAft>
                <a:spcPts val="0"/>
              </a:spcAft>
              <a:buSzPts val="1400"/>
              <a:buFont typeface="Instrument Sans"/>
              <a:buNone/>
              <a:defRPr>
                <a:latin typeface="Instrument Sans"/>
                <a:ea typeface="Instrument Sans"/>
                <a:cs typeface="Instrument Sans"/>
                <a:sym typeface="Instrument Sans"/>
              </a:defRPr>
            </a:lvl8pPr>
            <a:lvl9pPr lvl="8">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64" name="Google Shape;164;p1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65" name="Google Shape;165;p13"/>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166" name="Google Shape;166;p13"/>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sp>
        <p:nvSpPr>
          <p:cNvPr id="167" name="Google Shape;167;p13"/>
          <p:cNvSpPr txBox="1"/>
          <p:nvPr>
            <p:ph idx="6" type="subTitle"/>
          </p:nvPr>
        </p:nvSpPr>
        <p:spPr>
          <a:xfrm>
            <a:off x="6479375" y="2579575"/>
            <a:ext cx="2545500" cy="2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SzPts val="1400"/>
              <a:buFont typeface="Instrument Sans"/>
              <a:buNone/>
              <a:defRPr>
                <a:latin typeface="Instrument Sans"/>
                <a:ea typeface="Instrument Sans"/>
                <a:cs typeface="Instrument Sans"/>
                <a:sym typeface="Instrument Sans"/>
              </a:defRPr>
            </a:lvl2pPr>
            <a:lvl3pPr lvl="2">
              <a:spcBef>
                <a:spcPts val="0"/>
              </a:spcBef>
              <a:spcAft>
                <a:spcPts val="0"/>
              </a:spcAft>
              <a:buSzPts val="1400"/>
              <a:buFont typeface="Instrument Sans"/>
              <a:buNone/>
              <a:defRPr>
                <a:latin typeface="Instrument Sans"/>
                <a:ea typeface="Instrument Sans"/>
                <a:cs typeface="Instrument Sans"/>
                <a:sym typeface="Instrument Sans"/>
              </a:defRPr>
            </a:lvl3pPr>
            <a:lvl4pPr lvl="3">
              <a:spcBef>
                <a:spcPts val="0"/>
              </a:spcBef>
              <a:spcAft>
                <a:spcPts val="0"/>
              </a:spcAft>
              <a:buSzPts val="1400"/>
              <a:buFont typeface="Instrument Sans"/>
              <a:buNone/>
              <a:defRPr>
                <a:latin typeface="Instrument Sans"/>
                <a:ea typeface="Instrument Sans"/>
                <a:cs typeface="Instrument Sans"/>
                <a:sym typeface="Instrument Sans"/>
              </a:defRPr>
            </a:lvl4pPr>
            <a:lvl5pPr lvl="4">
              <a:spcBef>
                <a:spcPts val="0"/>
              </a:spcBef>
              <a:spcAft>
                <a:spcPts val="0"/>
              </a:spcAft>
              <a:buSzPts val="1400"/>
              <a:buFont typeface="Instrument Sans"/>
              <a:buNone/>
              <a:defRPr>
                <a:latin typeface="Instrument Sans"/>
                <a:ea typeface="Instrument Sans"/>
                <a:cs typeface="Instrument Sans"/>
                <a:sym typeface="Instrument Sans"/>
              </a:defRPr>
            </a:lvl5pPr>
            <a:lvl6pPr lvl="5">
              <a:spcBef>
                <a:spcPts val="0"/>
              </a:spcBef>
              <a:spcAft>
                <a:spcPts val="0"/>
              </a:spcAft>
              <a:buSzPts val="1400"/>
              <a:buFont typeface="Instrument Sans"/>
              <a:buNone/>
              <a:defRPr>
                <a:latin typeface="Instrument Sans"/>
                <a:ea typeface="Instrument Sans"/>
                <a:cs typeface="Instrument Sans"/>
                <a:sym typeface="Instrument Sans"/>
              </a:defRPr>
            </a:lvl6pPr>
            <a:lvl7pPr lvl="6">
              <a:spcBef>
                <a:spcPts val="0"/>
              </a:spcBef>
              <a:spcAft>
                <a:spcPts val="0"/>
              </a:spcAft>
              <a:buSzPts val="1400"/>
              <a:buFont typeface="Instrument Sans"/>
              <a:buNone/>
              <a:defRPr>
                <a:latin typeface="Instrument Sans"/>
                <a:ea typeface="Instrument Sans"/>
                <a:cs typeface="Instrument Sans"/>
                <a:sym typeface="Instrument Sans"/>
              </a:defRPr>
            </a:lvl7pPr>
            <a:lvl8pPr lvl="7">
              <a:spcBef>
                <a:spcPts val="0"/>
              </a:spcBef>
              <a:spcAft>
                <a:spcPts val="0"/>
              </a:spcAft>
              <a:buSzPts val="1400"/>
              <a:buFont typeface="Instrument Sans"/>
              <a:buNone/>
              <a:defRPr>
                <a:latin typeface="Instrument Sans"/>
                <a:ea typeface="Instrument Sans"/>
                <a:cs typeface="Instrument Sans"/>
                <a:sym typeface="Instrument Sans"/>
              </a:defRPr>
            </a:lvl8pPr>
            <a:lvl9pPr lvl="8">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1">
  <p:cSld name="BLANK_1_1_1_1_1_1_1_1_1_1_1_1_1_1_1_1_1_1_2">
    <p:spTree>
      <p:nvGrpSpPr>
        <p:cNvPr id="168" name="Shape 168"/>
        <p:cNvGrpSpPr/>
        <p:nvPr/>
      </p:nvGrpSpPr>
      <p:grpSpPr>
        <a:xfrm>
          <a:off x="0" y="0"/>
          <a:ext cx="0" cy="0"/>
          <a:chOff x="0" y="0"/>
          <a:chExt cx="0" cy="0"/>
        </a:xfrm>
      </p:grpSpPr>
      <p:sp>
        <p:nvSpPr>
          <p:cNvPr id="169" name="Google Shape;169;p14"/>
          <p:cNvSpPr txBox="1"/>
          <p:nvPr>
            <p:ph idx="1" type="body"/>
          </p:nvPr>
        </p:nvSpPr>
        <p:spPr>
          <a:xfrm>
            <a:off x="2683650" y="1608600"/>
            <a:ext cx="2514600" cy="891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170" name="Google Shape;170;p14"/>
          <p:cNvSpPr txBox="1"/>
          <p:nvPr>
            <p:ph idx="2" type="subTitle"/>
          </p:nvPr>
        </p:nvSpPr>
        <p:spPr>
          <a:xfrm>
            <a:off x="2666700" y="1285200"/>
            <a:ext cx="2545500" cy="323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171" name="Google Shape;171;p14"/>
          <p:cNvSpPr txBox="1"/>
          <p:nvPr>
            <p:ph idx="3" type="subTitle"/>
          </p:nvPr>
        </p:nvSpPr>
        <p:spPr>
          <a:xfrm>
            <a:off x="2665813" y="3858100"/>
            <a:ext cx="2545500" cy="2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SzPts val="1400"/>
              <a:buFont typeface="Instrument Sans"/>
              <a:buNone/>
              <a:defRPr>
                <a:latin typeface="Instrument Sans"/>
                <a:ea typeface="Instrument Sans"/>
                <a:cs typeface="Instrument Sans"/>
                <a:sym typeface="Instrument Sans"/>
              </a:defRPr>
            </a:lvl2pPr>
            <a:lvl3pPr lvl="2">
              <a:spcBef>
                <a:spcPts val="0"/>
              </a:spcBef>
              <a:spcAft>
                <a:spcPts val="0"/>
              </a:spcAft>
              <a:buSzPts val="1400"/>
              <a:buFont typeface="Instrument Sans"/>
              <a:buNone/>
              <a:defRPr>
                <a:latin typeface="Instrument Sans"/>
                <a:ea typeface="Instrument Sans"/>
                <a:cs typeface="Instrument Sans"/>
                <a:sym typeface="Instrument Sans"/>
              </a:defRPr>
            </a:lvl3pPr>
            <a:lvl4pPr lvl="3">
              <a:spcBef>
                <a:spcPts val="0"/>
              </a:spcBef>
              <a:spcAft>
                <a:spcPts val="0"/>
              </a:spcAft>
              <a:buSzPts val="1400"/>
              <a:buFont typeface="Instrument Sans"/>
              <a:buNone/>
              <a:defRPr>
                <a:latin typeface="Instrument Sans"/>
                <a:ea typeface="Instrument Sans"/>
                <a:cs typeface="Instrument Sans"/>
                <a:sym typeface="Instrument Sans"/>
              </a:defRPr>
            </a:lvl4pPr>
            <a:lvl5pPr lvl="4">
              <a:spcBef>
                <a:spcPts val="0"/>
              </a:spcBef>
              <a:spcAft>
                <a:spcPts val="0"/>
              </a:spcAft>
              <a:buSzPts val="1400"/>
              <a:buFont typeface="Instrument Sans"/>
              <a:buNone/>
              <a:defRPr>
                <a:latin typeface="Instrument Sans"/>
                <a:ea typeface="Instrument Sans"/>
                <a:cs typeface="Instrument Sans"/>
                <a:sym typeface="Instrument Sans"/>
              </a:defRPr>
            </a:lvl5pPr>
            <a:lvl6pPr lvl="5">
              <a:spcBef>
                <a:spcPts val="0"/>
              </a:spcBef>
              <a:spcAft>
                <a:spcPts val="0"/>
              </a:spcAft>
              <a:buSzPts val="1400"/>
              <a:buFont typeface="Instrument Sans"/>
              <a:buNone/>
              <a:defRPr>
                <a:latin typeface="Instrument Sans"/>
                <a:ea typeface="Instrument Sans"/>
                <a:cs typeface="Instrument Sans"/>
                <a:sym typeface="Instrument Sans"/>
              </a:defRPr>
            </a:lvl6pPr>
            <a:lvl7pPr lvl="6">
              <a:spcBef>
                <a:spcPts val="0"/>
              </a:spcBef>
              <a:spcAft>
                <a:spcPts val="0"/>
              </a:spcAft>
              <a:buSzPts val="1400"/>
              <a:buFont typeface="Instrument Sans"/>
              <a:buNone/>
              <a:defRPr>
                <a:latin typeface="Instrument Sans"/>
                <a:ea typeface="Instrument Sans"/>
                <a:cs typeface="Instrument Sans"/>
                <a:sym typeface="Instrument Sans"/>
              </a:defRPr>
            </a:lvl7pPr>
            <a:lvl8pPr lvl="7">
              <a:spcBef>
                <a:spcPts val="0"/>
              </a:spcBef>
              <a:spcAft>
                <a:spcPts val="0"/>
              </a:spcAft>
              <a:buSzPts val="1400"/>
              <a:buFont typeface="Instrument Sans"/>
              <a:buNone/>
              <a:defRPr>
                <a:latin typeface="Instrument Sans"/>
                <a:ea typeface="Instrument Sans"/>
                <a:cs typeface="Instrument Sans"/>
                <a:sym typeface="Instrument Sans"/>
              </a:defRPr>
            </a:lvl8pPr>
            <a:lvl9pPr lvl="8">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
        <p:nvSpPr>
          <p:cNvPr id="172" name="Google Shape;172;p14"/>
          <p:cNvSpPr txBox="1"/>
          <p:nvPr>
            <p:ph idx="4" type="body"/>
          </p:nvPr>
        </p:nvSpPr>
        <p:spPr>
          <a:xfrm>
            <a:off x="6483525" y="2875975"/>
            <a:ext cx="2514600" cy="978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73" name="Google Shape;173;p14"/>
          <p:cNvSpPr/>
          <p:nvPr>
            <p:ph idx="5" type="pic"/>
          </p:nvPr>
        </p:nvSpPr>
        <p:spPr>
          <a:xfrm>
            <a:off x="128875" y="3858100"/>
            <a:ext cx="1270500" cy="1285500"/>
          </a:xfrm>
          <a:prstGeom prst="rect">
            <a:avLst/>
          </a:prstGeom>
          <a:noFill/>
          <a:ln>
            <a:noFill/>
          </a:ln>
        </p:spPr>
      </p:sp>
      <p:sp>
        <p:nvSpPr>
          <p:cNvPr id="174" name="Google Shape;174;p14"/>
          <p:cNvSpPr/>
          <p:nvPr>
            <p:ph idx="6" type="pic"/>
          </p:nvPr>
        </p:nvSpPr>
        <p:spPr>
          <a:xfrm>
            <a:off x="128875" y="1291350"/>
            <a:ext cx="1270500" cy="1285500"/>
          </a:xfrm>
          <a:prstGeom prst="rect">
            <a:avLst/>
          </a:prstGeom>
          <a:noFill/>
          <a:ln>
            <a:noFill/>
          </a:ln>
        </p:spPr>
      </p:sp>
      <p:sp>
        <p:nvSpPr>
          <p:cNvPr id="175" name="Google Shape;175;p14"/>
          <p:cNvSpPr/>
          <p:nvPr>
            <p:ph idx="7" type="pic"/>
          </p:nvPr>
        </p:nvSpPr>
        <p:spPr>
          <a:xfrm>
            <a:off x="3936325" y="2583600"/>
            <a:ext cx="1270500" cy="1274400"/>
          </a:xfrm>
          <a:prstGeom prst="rect">
            <a:avLst/>
          </a:prstGeom>
          <a:noFill/>
          <a:ln>
            <a:noFill/>
          </a:ln>
        </p:spPr>
      </p:sp>
      <p:sp>
        <p:nvSpPr>
          <p:cNvPr id="176" name="Google Shape;176;p14"/>
          <p:cNvSpPr txBox="1"/>
          <p:nvPr>
            <p:ph type="title"/>
          </p:nvPr>
        </p:nvSpPr>
        <p:spPr>
          <a:xfrm>
            <a:off x="128875" y="234450"/>
            <a:ext cx="3810000" cy="1056900"/>
          </a:xfrm>
          <a:prstGeom prst="rect">
            <a:avLst/>
          </a:prstGeom>
        </p:spPr>
        <p:txBody>
          <a:bodyPr anchorCtr="0" anchor="t" bIns="91425" lIns="91425" spcFirstLastPara="1" rIns="91425" wrap="square" tIns="91425">
            <a:spAutoFit/>
          </a:bodyPr>
          <a:lstStyle>
            <a:lvl1pPr lvl="0">
              <a:spcBef>
                <a:spcPts val="0"/>
              </a:spcBef>
              <a:spcAft>
                <a:spcPts val="0"/>
              </a:spcAft>
              <a:buNone/>
              <a:defRPr sz="3600"/>
            </a:lvl1pPr>
            <a:lvl2pPr lvl="1">
              <a:lnSpc>
                <a:spcPct val="115000"/>
              </a:lnSpc>
              <a:spcBef>
                <a:spcPts val="0"/>
              </a:spcBef>
              <a:spcAft>
                <a:spcPts val="0"/>
              </a:spcAft>
              <a:buNone/>
              <a:defRPr sz="3000">
                <a:latin typeface="Poppins SemiBold"/>
                <a:ea typeface="Poppins SemiBold"/>
                <a:cs typeface="Poppins SemiBold"/>
                <a:sym typeface="Poppins SemiBold"/>
              </a:defRPr>
            </a:lvl2pPr>
            <a:lvl3pPr lvl="2">
              <a:lnSpc>
                <a:spcPct val="115000"/>
              </a:lnSpc>
              <a:spcBef>
                <a:spcPts val="0"/>
              </a:spcBef>
              <a:spcAft>
                <a:spcPts val="0"/>
              </a:spcAft>
              <a:buNone/>
              <a:defRPr sz="3000">
                <a:latin typeface="Poppins SemiBold"/>
                <a:ea typeface="Poppins SemiBold"/>
                <a:cs typeface="Poppins SemiBold"/>
                <a:sym typeface="Poppins SemiBold"/>
              </a:defRPr>
            </a:lvl3pPr>
            <a:lvl4pPr lvl="3">
              <a:lnSpc>
                <a:spcPct val="115000"/>
              </a:lnSpc>
              <a:spcBef>
                <a:spcPts val="0"/>
              </a:spcBef>
              <a:spcAft>
                <a:spcPts val="0"/>
              </a:spcAft>
              <a:buNone/>
              <a:defRPr sz="3000">
                <a:latin typeface="Poppins SemiBold"/>
                <a:ea typeface="Poppins SemiBold"/>
                <a:cs typeface="Poppins SemiBold"/>
                <a:sym typeface="Poppins SemiBold"/>
              </a:defRPr>
            </a:lvl4pPr>
            <a:lvl5pPr lvl="4">
              <a:lnSpc>
                <a:spcPct val="115000"/>
              </a:lnSpc>
              <a:spcBef>
                <a:spcPts val="0"/>
              </a:spcBef>
              <a:spcAft>
                <a:spcPts val="0"/>
              </a:spcAft>
              <a:buNone/>
              <a:defRPr sz="3000">
                <a:latin typeface="Poppins SemiBold"/>
                <a:ea typeface="Poppins SemiBold"/>
                <a:cs typeface="Poppins SemiBold"/>
                <a:sym typeface="Poppins SemiBold"/>
              </a:defRPr>
            </a:lvl5pPr>
            <a:lvl6pPr lvl="5">
              <a:lnSpc>
                <a:spcPct val="115000"/>
              </a:lnSpc>
              <a:spcBef>
                <a:spcPts val="0"/>
              </a:spcBef>
              <a:spcAft>
                <a:spcPts val="0"/>
              </a:spcAft>
              <a:buNone/>
              <a:defRPr sz="3000">
                <a:latin typeface="Poppins SemiBold"/>
                <a:ea typeface="Poppins SemiBold"/>
                <a:cs typeface="Poppins SemiBold"/>
                <a:sym typeface="Poppins SemiBold"/>
              </a:defRPr>
            </a:lvl6pPr>
            <a:lvl7pPr lvl="6">
              <a:lnSpc>
                <a:spcPct val="115000"/>
              </a:lnSpc>
              <a:spcBef>
                <a:spcPts val="0"/>
              </a:spcBef>
              <a:spcAft>
                <a:spcPts val="0"/>
              </a:spcAft>
              <a:buNone/>
              <a:defRPr sz="3000">
                <a:latin typeface="Poppins SemiBold"/>
                <a:ea typeface="Poppins SemiBold"/>
                <a:cs typeface="Poppins SemiBold"/>
                <a:sym typeface="Poppins SemiBold"/>
              </a:defRPr>
            </a:lvl7pPr>
            <a:lvl8pPr lvl="7">
              <a:lnSpc>
                <a:spcPct val="115000"/>
              </a:lnSpc>
              <a:spcBef>
                <a:spcPts val="0"/>
              </a:spcBef>
              <a:spcAft>
                <a:spcPts val="0"/>
              </a:spcAft>
              <a:buNone/>
              <a:defRPr sz="3000">
                <a:latin typeface="Poppins SemiBold"/>
                <a:ea typeface="Poppins SemiBold"/>
                <a:cs typeface="Poppins SemiBold"/>
                <a:sym typeface="Poppins SemiBold"/>
              </a:defRPr>
            </a:lvl8pPr>
            <a:lvl9pPr lvl="8">
              <a:lnSpc>
                <a:spcPct val="115000"/>
              </a:lnSpc>
              <a:spcBef>
                <a:spcPts val="0"/>
              </a:spcBef>
              <a:spcAft>
                <a:spcPts val="0"/>
              </a:spcAft>
              <a:buNone/>
              <a:defRPr sz="3000">
                <a:latin typeface="Poppins SemiBold"/>
                <a:ea typeface="Poppins SemiBold"/>
                <a:cs typeface="Poppins SemiBold"/>
                <a:sym typeface="Poppins SemiBold"/>
              </a:defRPr>
            </a:lvl9pPr>
          </a:lstStyle>
          <a:p/>
        </p:txBody>
      </p:sp>
      <p:sp>
        <p:nvSpPr>
          <p:cNvPr id="177" name="Google Shape;177;p14"/>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78" name="Google Shape;178;p14"/>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179" name="Google Shape;179;p14"/>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sp>
        <p:nvSpPr>
          <p:cNvPr id="180" name="Google Shape;180;p14"/>
          <p:cNvSpPr txBox="1"/>
          <p:nvPr>
            <p:ph idx="8" type="subTitle"/>
          </p:nvPr>
        </p:nvSpPr>
        <p:spPr>
          <a:xfrm>
            <a:off x="3940150" y="234450"/>
            <a:ext cx="4860300" cy="6051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800"/>
              <a:buFont typeface="Instrument Sans"/>
              <a:buNone/>
              <a:defRPr sz="1800">
                <a:solidFill>
                  <a:schemeClr val="accent6"/>
                </a:solidFill>
                <a:latin typeface="Instrument Sans"/>
                <a:ea typeface="Instrument Sans"/>
                <a:cs typeface="Instrument Sans"/>
                <a:sym typeface="Instrument Sans"/>
              </a:defRPr>
            </a:lvl9pPr>
          </a:lstStyle>
          <a:p/>
        </p:txBody>
      </p:sp>
      <p:sp>
        <p:nvSpPr>
          <p:cNvPr id="181" name="Google Shape;181;p14"/>
          <p:cNvSpPr txBox="1"/>
          <p:nvPr>
            <p:ph idx="9" type="body"/>
          </p:nvPr>
        </p:nvSpPr>
        <p:spPr>
          <a:xfrm>
            <a:off x="2671425" y="4165300"/>
            <a:ext cx="2545500" cy="891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182" name="Google Shape;182;p14"/>
          <p:cNvSpPr txBox="1"/>
          <p:nvPr>
            <p:ph idx="13" type="subTitle"/>
          </p:nvPr>
        </p:nvSpPr>
        <p:spPr>
          <a:xfrm>
            <a:off x="6479375" y="2579575"/>
            <a:ext cx="2545500" cy="2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SzPts val="1400"/>
              <a:buFont typeface="Instrument Sans"/>
              <a:buNone/>
              <a:defRPr>
                <a:latin typeface="Instrument Sans"/>
                <a:ea typeface="Instrument Sans"/>
                <a:cs typeface="Instrument Sans"/>
                <a:sym typeface="Instrument Sans"/>
              </a:defRPr>
            </a:lvl2pPr>
            <a:lvl3pPr lvl="2">
              <a:spcBef>
                <a:spcPts val="0"/>
              </a:spcBef>
              <a:spcAft>
                <a:spcPts val="0"/>
              </a:spcAft>
              <a:buSzPts val="1400"/>
              <a:buFont typeface="Instrument Sans"/>
              <a:buNone/>
              <a:defRPr>
                <a:latin typeface="Instrument Sans"/>
                <a:ea typeface="Instrument Sans"/>
                <a:cs typeface="Instrument Sans"/>
                <a:sym typeface="Instrument Sans"/>
              </a:defRPr>
            </a:lvl3pPr>
            <a:lvl4pPr lvl="3">
              <a:spcBef>
                <a:spcPts val="0"/>
              </a:spcBef>
              <a:spcAft>
                <a:spcPts val="0"/>
              </a:spcAft>
              <a:buSzPts val="1400"/>
              <a:buFont typeface="Instrument Sans"/>
              <a:buNone/>
              <a:defRPr>
                <a:latin typeface="Instrument Sans"/>
                <a:ea typeface="Instrument Sans"/>
                <a:cs typeface="Instrument Sans"/>
                <a:sym typeface="Instrument Sans"/>
              </a:defRPr>
            </a:lvl4pPr>
            <a:lvl5pPr lvl="4">
              <a:spcBef>
                <a:spcPts val="0"/>
              </a:spcBef>
              <a:spcAft>
                <a:spcPts val="0"/>
              </a:spcAft>
              <a:buSzPts val="1400"/>
              <a:buFont typeface="Instrument Sans"/>
              <a:buNone/>
              <a:defRPr>
                <a:latin typeface="Instrument Sans"/>
                <a:ea typeface="Instrument Sans"/>
                <a:cs typeface="Instrument Sans"/>
                <a:sym typeface="Instrument Sans"/>
              </a:defRPr>
            </a:lvl5pPr>
            <a:lvl6pPr lvl="5">
              <a:spcBef>
                <a:spcPts val="0"/>
              </a:spcBef>
              <a:spcAft>
                <a:spcPts val="0"/>
              </a:spcAft>
              <a:buSzPts val="1400"/>
              <a:buFont typeface="Instrument Sans"/>
              <a:buNone/>
              <a:defRPr>
                <a:latin typeface="Instrument Sans"/>
                <a:ea typeface="Instrument Sans"/>
                <a:cs typeface="Instrument Sans"/>
                <a:sym typeface="Instrument Sans"/>
              </a:defRPr>
            </a:lvl6pPr>
            <a:lvl7pPr lvl="6">
              <a:spcBef>
                <a:spcPts val="0"/>
              </a:spcBef>
              <a:spcAft>
                <a:spcPts val="0"/>
              </a:spcAft>
              <a:buSzPts val="1400"/>
              <a:buFont typeface="Instrument Sans"/>
              <a:buNone/>
              <a:defRPr>
                <a:latin typeface="Instrument Sans"/>
                <a:ea typeface="Instrument Sans"/>
                <a:cs typeface="Instrument Sans"/>
                <a:sym typeface="Instrument Sans"/>
              </a:defRPr>
            </a:lvl7pPr>
            <a:lvl8pPr lvl="7">
              <a:spcBef>
                <a:spcPts val="0"/>
              </a:spcBef>
              <a:spcAft>
                <a:spcPts val="0"/>
              </a:spcAft>
              <a:buSzPts val="1400"/>
              <a:buFont typeface="Instrument Sans"/>
              <a:buNone/>
              <a:defRPr>
                <a:latin typeface="Instrument Sans"/>
                <a:ea typeface="Instrument Sans"/>
                <a:cs typeface="Instrument Sans"/>
                <a:sym typeface="Instrument Sans"/>
              </a:defRPr>
            </a:lvl8pPr>
            <a:lvl9pPr lvl="8">
              <a:spcBef>
                <a:spcPts val="0"/>
              </a:spcBef>
              <a:spcAft>
                <a:spcPts val="0"/>
              </a:spcAft>
              <a:buSzPts val="1400"/>
              <a:buFont typeface="Instrument Sans"/>
              <a:buNone/>
              <a:defRPr>
                <a:latin typeface="Instrument Sans"/>
                <a:ea typeface="Instrument Sans"/>
                <a:cs typeface="Instrument Sans"/>
                <a:sym typeface="Instrument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CUSTOM">
    <p:spTree>
      <p:nvGrpSpPr>
        <p:cNvPr id="183" name="Shape 183"/>
        <p:cNvGrpSpPr/>
        <p:nvPr/>
      </p:nvGrpSpPr>
      <p:grpSpPr>
        <a:xfrm>
          <a:off x="0" y="0"/>
          <a:ext cx="0" cy="0"/>
          <a:chOff x="0" y="0"/>
          <a:chExt cx="0" cy="0"/>
        </a:xfrm>
      </p:grpSpPr>
      <p:pic>
        <p:nvPicPr>
          <p:cNvPr id="184" name="Google Shape;184;p15"/>
          <p:cNvPicPr preferRelativeResize="0"/>
          <p:nvPr/>
        </p:nvPicPr>
        <p:blipFill>
          <a:blip r:embed="rId2">
            <a:alphaModFix/>
          </a:blip>
          <a:stretch>
            <a:fillRect/>
          </a:stretch>
        </p:blipFill>
        <p:spPr>
          <a:xfrm rot="10800000">
            <a:off x="7747525" y="-6725"/>
            <a:ext cx="1265400" cy="1293000"/>
          </a:xfrm>
          <a:prstGeom prst="rect">
            <a:avLst/>
          </a:prstGeom>
          <a:noFill/>
          <a:ln>
            <a:noFill/>
          </a:ln>
        </p:spPr>
      </p:pic>
      <p:sp>
        <p:nvSpPr>
          <p:cNvPr id="185" name="Google Shape;185;p15"/>
          <p:cNvSpPr txBox="1"/>
          <p:nvPr>
            <p:ph idx="1" type="body"/>
          </p:nvPr>
        </p:nvSpPr>
        <p:spPr>
          <a:xfrm>
            <a:off x="134175" y="2591900"/>
            <a:ext cx="12594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86" name="Google Shape;186;p15"/>
          <p:cNvSpPr txBox="1"/>
          <p:nvPr>
            <p:ph idx="2" type="body"/>
          </p:nvPr>
        </p:nvSpPr>
        <p:spPr>
          <a:xfrm>
            <a:off x="1401350" y="3858800"/>
            <a:ext cx="12663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800"/>
              </a:spcBef>
              <a:spcAft>
                <a:spcPts val="0"/>
              </a:spcAft>
              <a:buClr>
                <a:schemeClr val="lt1"/>
              </a:buClr>
              <a:buSzPts val="1000"/>
              <a:buFont typeface="Instrument Sans"/>
              <a:buChar char="■"/>
              <a:defRPr/>
            </a:lvl3pPr>
            <a:lvl4pPr indent="-292100" lvl="3" marL="1828800">
              <a:spcBef>
                <a:spcPts val="800"/>
              </a:spcBef>
              <a:spcAft>
                <a:spcPts val="0"/>
              </a:spcAft>
              <a:buClr>
                <a:schemeClr val="lt1"/>
              </a:buClr>
              <a:buSzPts val="1000"/>
              <a:buFont typeface="Instrument Sans"/>
              <a:buChar char="●"/>
              <a:defRPr/>
            </a:lvl4pPr>
            <a:lvl5pPr indent="-292100" lvl="4" marL="2286000">
              <a:spcBef>
                <a:spcPts val="800"/>
              </a:spcBef>
              <a:spcAft>
                <a:spcPts val="0"/>
              </a:spcAft>
              <a:buClr>
                <a:schemeClr val="lt1"/>
              </a:buClr>
              <a:buSzPts val="1000"/>
              <a:buFont typeface="Instrument Sans"/>
              <a:buChar char="○"/>
              <a:defRPr/>
            </a:lvl5pPr>
            <a:lvl6pPr indent="-292100" lvl="5" marL="2743200">
              <a:spcBef>
                <a:spcPts val="800"/>
              </a:spcBef>
              <a:spcAft>
                <a:spcPts val="0"/>
              </a:spcAft>
              <a:buClr>
                <a:schemeClr val="lt1"/>
              </a:buClr>
              <a:buSzPts val="1000"/>
              <a:buFont typeface="Instrument Sans"/>
              <a:buChar char="■"/>
              <a:defRPr/>
            </a:lvl6pPr>
            <a:lvl7pPr indent="-292100" lvl="6" marL="3200400">
              <a:spcBef>
                <a:spcPts val="800"/>
              </a:spcBef>
              <a:spcAft>
                <a:spcPts val="0"/>
              </a:spcAft>
              <a:buClr>
                <a:schemeClr val="lt1"/>
              </a:buClr>
              <a:buSzPts val="1000"/>
              <a:buFont typeface="Instrument Sans"/>
              <a:buChar char="●"/>
              <a:defRPr/>
            </a:lvl7pPr>
            <a:lvl8pPr indent="-292100" lvl="7" marL="3657600">
              <a:spcBef>
                <a:spcPts val="800"/>
              </a:spcBef>
              <a:spcAft>
                <a:spcPts val="0"/>
              </a:spcAft>
              <a:buClr>
                <a:schemeClr val="lt1"/>
              </a:buClr>
              <a:buSzPts val="1000"/>
              <a:buFont typeface="Instrument Sans"/>
              <a:buChar char="○"/>
              <a:defRPr/>
            </a:lvl8pPr>
            <a:lvl9pPr indent="-292100" lvl="8" marL="4114800">
              <a:spcBef>
                <a:spcPts val="800"/>
              </a:spcBef>
              <a:spcAft>
                <a:spcPts val="800"/>
              </a:spcAft>
              <a:buClr>
                <a:schemeClr val="lt1"/>
              </a:buClr>
              <a:buSzPts val="1000"/>
              <a:buFont typeface="Instrument Sans"/>
              <a:buChar char="■"/>
              <a:defRPr/>
            </a:lvl9pPr>
          </a:lstStyle>
          <a:p/>
        </p:txBody>
      </p:sp>
      <p:sp>
        <p:nvSpPr>
          <p:cNvPr id="187" name="Google Shape;187;p15"/>
          <p:cNvSpPr txBox="1"/>
          <p:nvPr>
            <p:ph idx="3" type="body"/>
          </p:nvPr>
        </p:nvSpPr>
        <p:spPr>
          <a:xfrm>
            <a:off x="2664024" y="2585275"/>
            <a:ext cx="12564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88" name="Google Shape;188;p15"/>
          <p:cNvSpPr txBox="1"/>
          <p:nvPr>
            <p:ph idx="4" type="body"/>
          </p:nvPr>
        </p:nvSpPr>
        <p:spPr>
          <a:xfrm>
            <a:off x="3942325" y="3858800"/>
            <a:ext cx="12663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89" name="Google Shape;189;p15"/>
          <p:cNvSpPr txBox="1"/>
          <p:nvPr>
            <p:ph idx="5" type="body"/>
          </p:nvPr>
        </p:nvSpPr>
        <p:spPr>
          <a:xfrm>
            <a:off x="5215125" y="2585275"/>
            <a:ext cx="12642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90" name="Google Shape;190;p15"/>
          <p:cNvSpPr txBox="1"/>
          <p:nvPr>
            <p:ph idx="6" type="body"/>
          </p:nvPr>
        </p:nvSpPr>
        <p:spPr>
          <a:xfrm>
            <a:off x="6484050" y="3858800"/>
            <a:ext cx="1266300" cy="1056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b="1"/>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191" name="Google Shape;191;p15"/>
          <p:cNvSpPr/>
          <p:nvPr>
            <p:ph idx="7" type="pic"/>
          </p:nvPr>
        </p:nvSpPr>
        <p:spPr>
          <a:xfrm>
            <a:off x="1405975" y="2584850"/>
            <a:ext cx="1259400" cy="1270500"/>
          </a:xfrm>
          <a:prstGeom prst="rect">
            <a:avLst/>
          </a:prstGeom>
          <a:noFill/>
          <a:ln>
            <a:noFill/>
          </a:ln>
        </p:spPr>
      </p:sp>
      <p:sp>
        <p:nvSpPr>
          <p:cNvPr id="192" name="Google Shape;192;p15"/>
          <p:cNvSpPr/>
          <p:nvPr>
            <p:ph idx="8" type="pic"/>
          </p:nvPr>
        </p:nvSpPr>
        <p:spPr>
          <a:xfrm>
            <a:off x="2672775" y="1298150"/>
            <a:ext cx="1264200" cy="1275600"/>
          </a:xfrm>
          <a:prstGeom prst="rect">
            <a:avLst/>
          </a:prstGeom>
          <a:noFill/>
          <a:ln>
            <a:noFill/>
          </a:ln>
        </p:spPr>
      </p:sp>
      <p:sp>
        <p:nvSpPr>
          <p:cNvPr id="193" name="Google Shape;193;p15"/>
          <p:cNvSpPr/>
          <p:nvPr>
            <p:ph idx="9" type="pic"/>
          </p:nvPr>
        </p:nvSpPr>
        <p:spPr>
          <a:xfrm>
            <a:off x="134175" y="1297300"/>
            <a:ext cx="1256700" cy="1275300"/>
          </a:xfrm>
          <a:prstGeom prst="rect">
            <a:avLst/>
          </a:prstGeom>
          <a:noFill/>
          <a:ln>
            <a:noFill/>
          </a:ln>
        </p:spPr>
      </p:sp>
      <p:sp>
        <p:nvSpPr>
          <p:cNvPr id="194" name="Google Shape;194;p15"/>
          <p:cNvSpPr/>
          <p:nvPr>
            <p:ph idx="13" type="pic"/>
          </p:nvPr>
        </p:nvSpPr>
        <p:spPr>
          <a:xfrm>
            <a:off x="3944650" y="2583775"/>
            <a:ext cx="1261200" cy="1270800"/>
          </a:xfrm>
          <a:prstGeom prst="rect">
            <a:avLst/>
          </a:prstGeom>
          <a:noFill/>
          <a:ln>
            <a:noFill/>
          </a:ln>
        </p:spPr>
      </p:sp>
      <p:sp>
        <p:nvSpPr>
          <p:cNvPr id="195" name="Google Shape;195;p15"/>
          <p:cNvSpPr/>
          <p:nvPr>
            <p:ph idx="14" type="pic"/>
          </p:nvPr>
        </p:nvSpPr>
        <p:spPr>
          <a:xfrm>
            <a:off x="5218725" y="1297675"/>
            <a:ext cx="1256400" cy="1276200"/>
          </a:xfrm>
          <a:prstGeom prst="rect">
            <a:avLst/>
          </a:prstGeom>
          <a:noFill/>
          <a:ln>
            <a:noFill/>
          </a:ln>
        </p:spPr>
      </p:sp>
      <p:sp>
        <p:nvSpPr>
          <p:cNvPr id="196" name="Google Shape;196;p15"/>
          <p:cNvSpPr/>
          <p:nvPr>
            <p:ph idx="15" type="pic"/>
          </p:nvPr>
        </p:nvSpPr>
        <p:spPr>
          <a:xfrm>
            <a:off x="6488125" y="2584850"/>
            <a:ext cx="1259400" cy="1274100"/>
          </a:xfrm>
          <a:prstGeom prst="rect">
            <a:avLst/>
          </a:prstGeom>
          <a:noFill/>
          <a:ln>
            <a:noFill/>
          </a:ln>
        </p:spPr>
      </p:sp>
      <p:sp>
        <p:nvSpPr>
          <p:cNvPr id="197" name="Google Shape;197;p15"/>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8" name="Google Shape;198;p15"/>
          <p:cNvSpPr txBox="1"/>
          <p:nvPr>
            <p:ph idx="16"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9" name="Google Shape;199;p15"/>
          <p:cNvSpPr txBox="1"/>
          <p:nvPr>
            <p:ph type="title"/>
          </p:nvPr>
        </p:nvSpPr>
        <p:spPr>
          <a:xfrm>
            <a:off x="133575" y="228600"/>
            <a:ext cx="6338400" cy="1056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cxnSp>
        <p:nvCxnSpPr>
          <p:cNvPr id="200" name="Google Shape;200;p15"/>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201" name="Google Shape;201;p15"/>
          <p:cNvCxnSpPr/>
          <p:nvPr/>
        </p:nvCxnSpPr>
        <p:spPr>
          <a:xfrm>
            <a:off x="9023250" y="0"/>
            <a:ext cx="0" cy="51447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CUSTOM_1">
    <p:spTree>
      <p:nvGrpSpPr>
        <p:cNvPr id="202" name="Shape 202"/>
        <p:cNvGrpSpPr/>
        <p:nvPr/>
      </p:nvGrpSpPr>
      <p:grpSpPr>
        <a:xfrm>
          <a:off x="0" y="0"/>
          <a:ext cx="0" cy="0"/>
          <a:chOff x="0" y="0"/>
          <a:chExt cx="0" cy="0"/>
        </a:xfrm>
      </p:grpSpPr>
      <p:sp>
        <p:nvSpPr>
          <p:cNvPr id="203" name="Google Shape;203;p16"/>
          <p:cNvSpPr txBox="1"/>
          <p:nvPr>
            <p:ph idx="1" type="body"/>
          </p:nvPr>
        </p:nvSpPr>
        <p:spPr>
          <a:xfrm>
            <a:off x="2673138" y="3158400"/>
            <a:ext cx="1265100" cy="173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04" name="Google Shape;204;p16"/>
          <p:cNvSpPr txBox="1"/>
          <p:nvPr>
            <p:ph idx="2" type="body"/>
          </p:nvPr>
        </p:nvSpPr>
        <p:spPr>
          <a:xfrm>
            <a:off x="7749888" y="3160525"/>
            <a:ext cx="1265100" cy="173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05" name="Google Shape;205;p16"/>
          <p:cNvSpPr txBox="1"/>
          <p:nvPr>
            <p:ph idx="3" type="subTitle"/>
          </p:nvPr>
        </p:nvSpPr>
        <p:spPr>
          <a:xfrm>
            <a:off x="7754025" y="2583925"/>
            <a:ext cx="1265100" cy="320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None/>
              <a:defRPr b="1" sz="1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06" name="Google Shape;206;p16"/>
          <p:cNvSpPr txBox="1"/>
          <p:nvPr>
            <p:ph idx="4" type="body"/>
          </p:nvPr>
        </p:nvSpPr>
        <p:spPr>
          <a:xfrm>
            <a:off x="5213563" y="3164875"/>
            <a:ext cx="1265100" cy="173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07" name="Google Shape;207;p16"/>
          <p:cNvSpPr txBox="1"/>
          <p:nvPr>
            <p:ph idx="5" type="body"/>
          </p:nvPr>
        </p:nvSpPr>
        <p:spPr>
          <a:xfrm>
            <a:off x="137275" y="3175800"/>
            <a:ext cx="1265100" cy="173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08" name="Google Shape;208;p16"/>
          <p:cNvSpPr txBox="1"/>
          <p:nvPr>
            <p:ph idx="6" type="subTitle"/>
          </p:nvPr>
        </p:nvSpPr>
        <p:spPr>
          <a:xfrm>
            <a:off x="137275" y="2599200"/>
            <a:ext cx="1265100" cy="320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None/>
              <a:defRPr b="1" sz="1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09" name="Google Shape;209;p16"/>
          <p:cNvSpPr txBox="1"/>
          <p:nvPr>
            <p:ph idx="7" type="subTitle"/>
          </p:nvPr>
        </p:nvSpPr>
        <p:spPr>
          <a:xfrm>
            <a:off x="5213563" y="2588275"/>
            <a:ext cx="1265100" cy="320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None/>
              <a:defRPr b="1" sz="1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10" name="Google Shape;210;p16"/>
          <p:cNvSpPr txBox="1"/>
          <p:nvPr>
            <p:ph idx="8" type="subTitle"/>
          </p:nvPr>
        </p:nvSpPr>
        <p:spPr>
          <a:xfrm>
            <a:off x="2673138" y="2581800"/>
            <a:ext cx="1265100" cy="320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None/>
              <a:defRPr b="1" sz="1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11" name="Google Shape;211;p16"/>
          <p:cNvSpPr/>
          <p:nvPr>
            <p:ph idx="9" type="pic"/>
          </p:nvPr>
        </p:nvSpPr>
        <p:spPr>
          <a:xfrm>
            <a:off x="5216500" y="1297675"/>
            <a:ext cx="1259100" cy="1276500"/>
          </a:xfrm>
          <a:prstGeom prst="rect">
            <a:avLst/>
          </a:prstGeom>
          <a:noFill/>
          <a:ln>
            <a:noFill/>
          </a:ln>
        </p:spPr>
      </p:sp>
      <p:sp>
        <p:nvSpPr>
          <p:cNvPr id="212" name="Google Shape;212;p16"/>
          <p:cNvSpPr/>
          <p:nvPr>
            <p:ph idx="13" type="pic"/>
          </p:nvPr>
        </p:nvSpPr>
        <p:spPr>
          <a:xfrm>
            <a:off x="7756350" y="1296175"/>
            <a:ext cx="1259100" cy="1280100"/>
          </a:xfrm>
          <a:prstGeom prst="rect">
            <a:avLst/>
          </a:prstGeom>
          <a:noFill/>
          <a:ln>
            <a:noFill/>
          </a:ln>
        </p:spPr>
      </p:sp>
      <p:sp>
        <p:nvSpPr>
          <p:cNvPr id="213" name="Google Shape;213;p16"/>
          <p:cNvSpPr/>
          <p:nvPr>
            <p:ph idx="14" type="pic"/>
          </p:nvPr>
        </p:nvSpPr>
        <p:spPr>
          <a:xfrm>
            <a:off x="133525" y="1294525"/>
            <a:ext cx="1261800" cy="1280400"/>
          </a:xfrm>
          <a:prstGeom prst="rect">
            <a:avLst/>
          </a:prstGeom>
          <a:noFill/>
          <a:ln>
            <a:noFill/>
          </a:ln>
        </p:spPr>
      </p:sp>
      <p:sp>
        <p:nvSpPr>
          <p:cNvPr id="214" name="Google Shape;214;p16"/>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15" name="Google Shape;215;p16"/>
          <p:cNvSpPr/>
          <p:nvPr>
            <p:ph idx="15" type="pic"/>
          </p:nvPr>
        </p:nvSpPr>
        <p:spPr>
          <a:xfrm>
            <a:off x="2673500" y="1295450"/>
            <a:ext cx="1263300" cy="1277100"/>
          </a:xfrm>
          <a:prstGeom prst="rect">
            <a:avLst/>
          </a:prstGeom>
          <a:noFill/>
          <a:ln>
            <a:noFill/>
          </a:ln>
        </p:spPr>
      </p:sp>
      <p:sp>
        <p:nvSpPr>
          <p:cNvPr id="216" name="Google Shape;216;p16"/>
          <p:cNvSpPr txBox="1"/>
          <p:nvPr>
            <p:ph type="title"/>
          </p:nvPr>
        </p:nvSpPr>
        <p:spPr>
          <a:xfrm>
            <a:off x="131875" y="228600"/>
            <a:ext cx="5076000" cy="10629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217" name="Google Shape;217;p16"/>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218" name="Google Shape;218;p16"/>
          <p:cNvCxnSpPr/>
          <p:nvPr/>
        </p:nvCxnSpPr>
        <p:spPr>
          <a:xfrm>
            <a:off x="9018413" y="-600"/>
            <a:ext cx="0" cy="51447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CUSTOM_2">
    <p:spTree>
      <p:nvGrpSpPr>
        <p:cNvPr id="219" name="Shape 219"/>
        <p:cNvGrpSpPr/>
        <p:nvPr/>
      </p:nvGrpSpPr>
      <p:grpSpPr>
        <a:xfrm>
          <a:off x="0" y="0"/>
          <a:ext cx="0" cy="0"/>
          <a:chOff x="0" y="0"/>
          <a:chExt cx="0" cy="0"/>
        </a:xfrm>
      </p:grpSpPr>
      <p:sp>
        <p:nvSpPr>
          <p:cNvPr id="220" name="Google Shape;220;p17"/>
          <p:cNvSpPr txBox="1"/>
          <p:nvPr>
            <p:ph type="title"/>
          </p:nvPr>
        </p:nvSpPr>
        <p:spPr>
          <a:xfrm>
            <a:off x="365098" y="2042875"/>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1" name="Google Shape;221;p17"/>
          <p:cNvSpPr txBox="1"/>
          <p:nvPr>
            <p:ph idx="2" type="title"/>
          </p:nvPr>
        </p:nvSpPr>
        <p:spPr>
          <a:xfrm>
            <a:off x="365098" y="2671525"/>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2" name="Google Shape;222;p17"/>
          <p:cNvSpPr txBox="1"/>
          <p:nvPr>
            <p:ph idx="3" type="title"/>
          </p:nvPr>
        </p:nvSpPr>
        <p:spPr>
          <a:xfrm>
            <a:off x="365098" y="3313600"/>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3" name="Google Shape;223;p17"/>
          <p:cNvSpPr txBox="1"/>
          <p:nvPr>
            <p:ph idx="4" type="title"/>
          </p:nvPr>
        </p:nvSpPr>
        <p:spPr>
          <a:xfrm>
            <a:off x="365098" y="4557475"/>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4" name="Google Shape;224;p17"/>
          <p:cNvSpPr txBox="1"/>
          <p:nvPr>
            <p:ph idx="5" type="title"/>
          </p:nvPr>
        </p:nvSpPr>
        <p:spPr>
          <a:xfrm>
            <a:off x="1483100" y="269207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5" name="Google Shape;225;p17"/>
          <p:cNvSpPr txBox="1"/>
          <p:nvPr>
            <p:ph idx="6" type="title"/>
          </p:nvPr>
        </p:nvSpPr>
        <p:spPr>
          <a:xfrm>
            <a:off x="365098" y="3928825"/>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lgn="r">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6" name="Google Shape;226;p17"/>
          <p:cNvSpPr txBox="1"/>
          <p:nvPr>
            <p:ph idx="7" type="title"/>
          </p:nvPr>
        </p:nvSpPr>
        <p:spPr>
          <a:xfrm>
            <a:off x="365098" y="1408538"/>
            <a:ext cx="950400" cy="393600"/>
          </a:xfrm>
          <a:prstGeom prst="rect">
            <a:avLst/>
          </a:prstGeom>
        </p:spPr>
        <p:txBody>
          <a:bodyPr anchorCtr="0" anchor="ctr" bIns="91425" lIns="91425" spcFirstLastPara="1" rIns="0" wrap="square" tIns="91425">
            <a:spAutoFit/>
          </a:bodyPr>
          <a:lstStyle>
            <a:lvl1pPr lvl="0" algn="r">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7" name="Google Shape;227;p17"/>
          <p:cNvSpPr txBox="1"/>
          <p:nvPr>
            <p:ph idx="8" type="title"/>
          </p:nvPr>
        </p:nvSpPr>
        <p:spPr>
          <a:xfrm>
            <a:off x="133375" y="236850"/>
            <a:ext cx="5078700" cy="567600"/>
          </a:xfrm>
          <a:prstGeom prst="rect">
            <a:avLst/>
          </a:prstGeom>
        </p:spPr>
        <p:txBody>
          <a:bodyPr anchorCtr="0" anchor="t" bIns="0" lIns="91425" spcFirstLastPara="1" rIns="91425" wrap="square" tIns="0">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28" name="Google Shape;228;p17"/>
          <p:cNvSpPr txBox="1"/>
          <p:nvPr>
            <p:ph idx="9" type="title"/>
          </p:nvPr>
        </p:nvSpPr>
        <p:spPr>
          <a:xfrm>
            <a:off x="1483100" y="1429088"/>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29" name="Google Shape;229;p17"/>
          <p:cNvSpPr txBox="1"/>
          <p:nvPr>
            <p:ph idx="13" type="title"/>
          </p:nvPr>
        </p:nvSpPr>
        <p:spPr>
          <a:xfrm>
            <a:off x="1483100" y="206342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0" name="Google Shape;230;p17"/>
          <p:cNvSpPr txBox="1"/>
          <p:nvPr>
            <p:ph idx="14" type="title"/>
          </p:nvPr>
        </p:nvSpPr>
        <p:spPr>
          <a:xfrm>
            <a:off x="1483100" y="332072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1" name="Google Shape;231;p17"/>
          <p:cNvSpPr txBox="1"/>
          <p:nvPr>
            <p:ph idx="15" type="title"/>
          </p:nvPr>
        </p:nvSpPr>
        <p:spPr>
          <a:xfrm>
            <a:off x="1483100" y="394937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2" name="Google Shape;232;p17"/>
          <p:cNvSpPr txBox="1"/>
          <p:nvPr>
            <p:ph idx="16" type="title"/>
          </p:nvPr>
        </p:nvSpPr>
        <p:spPr>
          <a:xfrm>
            <a:off x="1483100" y="4578025"/>
            <a:ext cx="4272900" cy="352500"/>
          </a:xfrm>
          <a:prstGeom prst="rect">
            <a:avLst/>
          </a:prstGeom>
        </p:spPr>
        <p:txBody>
          <a:bodyPr anchorCtr="0" anchor="ctr" bIns="91425" lIns="0"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
        <p:nvSpPr>
          <p:cNvPr id="233" name="Google Shape;233;p17"/>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34" name="Google Shape;234;p17"/>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235" name="Google Shape;235;p17"/>
          <p:cNvCxnSpPr/>
          <p:nvPr/>
        </p:nvCxnSpPr>
        <p:spPr>
          <a:xfrm>
            <a:off x="9023250" y="-600"/>
            <a:ext cx="0" cy="51447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236" name="Shape 236"/>
        <p:cNvGrpSpPr/>
        <p:nvPr/>
      </p:nvGrpSpPr>
      <p:grpSpPr>
        <a:xfrm>
          <a:off x="0" y="0"/>
          <a:ext cx="0" cy="0"/>
          <a:chOff x="0" y="0"/>
          <a:chExt cx="0" cy="0"/>
        </a:xfrm>
      </p:grpSpPr>
      <p:pic>
        <p:nvPicPr>
          <p:cNvPr id="237" name="Google Shape;237;p18"/>
          <p:cNvPicPr preferRelativeResize="0"/>
          <p:nvPr/>
        </p:nvPicPr>
        <p:blipFill>
          <a:blip r:embed="rId2">
            <a:alphaModFix/>
          </a:blip>
          <a:stretch>
            <a:fillRect/>
          </a:stretch>
        </p:blipFill>
        <p:spPr>
          <a:xfrm rot="10800000">
            <a:off x="7755300" y="-2199"/>
            <a:ext cx="1265400" cy="1288299"/>
          </a:xfrm>
          <a:prstGeom prst="rect">
            <a:avLst/>
          </a:prstGeom>
          <a:noFill/>
          <a:ln>
            <a:noFill/>
          </a:ln>
        </p:spPr>
      </p:pic>
      <p:sp>
        <p:nvSpPr>
          <p:cNvPr id="238" name="Google Shape;238;p18"/>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9" name="Google Shape;239;p18"/>
          <p:cNvSpPr txBox="1"/>
          <p:nvPr>
            <p:ph type="title"/>
          </p:nvPr>
        </p:nvSpPr>
        <p:spPr>
          <a:xfrm>
            <a:off x="419575" y="449550"/>
            <a:ext cx="689100" cy="393600"/>
          </a:xfrm>
          <a:prstGeom prst="rect">
            <a:avLst/>
          </a:prstGeom>
        </p:spPr>
        <p:txBody>
          <a:bodyPr anchorCtr="0" anchor="ctr" bIns="91425" lIns="91425" spcFirstLastPara="1" rIns="91425" wrap="square" tIns="91425">
            <a:spAutoFit/>
          </a:bodyPr>
          <a:lstStyle>
            <a:lvl1pPr lvl="0" algn="ctr">
              <a:spcBef>
                <a:spcPts val="0"/>
              </a:spcBef>
              <a:spcAft>
                <a:spcPts val="0"/>
              </a:spcAft>
              <a:buClr>
                <a:schemeClr val="dk1"/>
              </a:buClr>
              <a:buSzPts val="1400"/>
              <a:buFont typeface="Instrument Sans"/>
              <a:buNone/>
              <a:defRPr>
                <a:solidFill>
                  <a:schemeClr val="dk1"/>
                </a:solidFill>
                <a:latin typeface="Instrument Sans"/>
                <a:ea typeface="Instrument Sans"/>
                <a:cs typeface="Instrument Sans"/>
                <a:sym typeface="Instrument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40" name="Google Shape;240;p18"/>
          <p:cNvSpPr txBox="1"/>
          <p:nvPr>
            <p:ph idx="2" type="title"/>
          </p:nvPr>
        </p:nvSpPr>
        <p:spPr>
          <a:xfrm>
            <a:off x="1399375" y="2588200"/>
            <a:ext cx="5082000" cy="2324100"/>
          </a:xfrm>
          <a:prstGeom prst="rect">
            <a:avLst/>
          </a:prstGeom>
        </p:spPr>
        <p:txBody>
          <a:bodyPr anchorCtr="0" anchor="b" bIns="91425" lIns="91425" spcFirstLastPara="1" rIns="91425" wrap="square" tIns="91425">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1" name="Google Shape;241;p18"/>
          <p:cNvSpPr txBox="1"/>
          <p:nvPr>
            <p:ph idx="1" type="subTitle"/>
          </p:nvPr>
        </p:nvSpPr>
        <p:spPr>
          <a:xfrm>
            <a:off x="6561925" y="3856500"/>
            <a:ext cx="1835100" cy="440100"/>
          </a:xfrm>
          <a:prstGeom prst="rect">
            <a:avLst/>
          </a:prstGeom>
        </p:spPr>
        <p:txBody>
          <a:bodyPr anchorCtr="0" anchor="t" bIns="91425" lIns="0" spcFirstLastPara="1" rIns="91425" wrap="square" tIns="91425">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42" name="Google Shape;242;p18"/>
          <p:cNvSpPr txBox="1"/>
          <p:nvPr>
            <p:ph idx="3" type="title"/>
          </p:nvPr>
        </p:nvSpPr>
        <p:spPr>
          <a:xfrm>
            <a:off x="1453924" y="228600"/>
            <a:ext cx="6236100" cy="567600"/>
          </a:xfrm>
          <a:prstGeom prst="rect">
            <a:avLst/>
          </a:prstGeom>
        </p:spPr>
        <p:txBody>
          <a:bodyPr anchorCtr="0" anchor="t" bIns="0" lIns="91425" spcFirstLastPara="1" rIns="91425" wrap="square" tIns="0">
            <a:spAutoFit/>
          </a:bodyPr>
          <a:lstStyle>
            <a:lvl1pPr lvl="0">
              <a:lnSpc>
                <a:spcPct val="85000"/>
              </a:lnSpc>
              <a:spcBef>
                <a:spcPts val="0"/>
              </a:spcBef>
              <a:spcAft>
                <a:spcPts val="0"/>
              </a:spcAft>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cxnSp>
        <p:nvCxnSpPr>
          <p:cNvPr id="243" name="Google Shape;243;p18"/>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4" name="Google Shape;244;p18"/>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sp>
        <p:nvSpPr>
          <p:cNvPr id="245" name="Google Shape;245;p18"/>
          <p:cNvSpPr/>
          <p:nvPr>
            <p:ph idx="4" type="pic"/>
          </p:nvPr>
        </p:nvSpPr>
        <p:spPr>
          <a:xfrm>
            <a:off x="7756200" y="2584025"/>
            <a:ext cx="1263600" cy="12726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CUSTOM_9">
    <p:spTree>
      <p:nvGrpSpPr>
        <p:cNvPr id="246" name="Shape 246"/>
        <p:cNvGrpSpPr/>
        <p:nvPr/>
      </p:nvGrpSpPr>
      <p:grpSpPr>
        <a:xfrm>
          <a:off x="0" y="0"/>
          <a:ext cx="0" cy="0"/>
          <a:chOff x="0" y="0"/>
          <a:chExt cx="0" cy="0"/>
        </a:xfrm>
      </p:grpSpPr>
      <p:sp>
        <p:nvSpPr>
          <p:cNvPr id="247" name="Google Shape;247;p19"/>
          <p:cNvSpPr txBox="1"/>
          <p:nvPr/>
        </p:nvSpPr>
        <p:spPr>
          <a:xfrm>
            <a:off x="7752138" y="1291375"/>
            <a:ext cx="1270500" cy="1290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a:solidFill>
                <a:schemeClr val="dk1"/>
              </a:solidFill>
              <a:latin typeface="Poppins"/>
              <a:ea typeface="Poppins"/>
              <a:cs typeface="Poppins"/>
              <a:sym typeface="Poppins"/>
            </a:endParaRPr>
          </a:p>
        </p:txBody>
      </p:sp>
      <p:sp>
        <p:nvSpPr>
          <p:cNvPr id="248" name="Google Shape;248;p19"/>
          <p:cNvSpPr/>
          <p:nvPr>
            <p:ph idx="2" type="pic"/>
          </p:nvPr>
        </p:nvSpPr>
        <p:spPr>
          <a:xfrm>
            <a:off x="7977750" y="1495975"/>
            <a:ext cx="819300" cy="881100"/>
          </a:xfrm>
          <a:prstGeom prst="rect">
            <a:avLst/>
          </a:prstGeom>
          <a:noFill/>
          <a:ln>
            <a:noFill/>
          </a:ln>
        </p:spPr>
      </p:sp>
      <p:sp>
        <p:nvSpPr>
          <p:cNvPr id="249" name="Google Shape;249;p19"/>
          <p:cNvSpPr/>
          <p:nvPr>
            <p:ph idx="3" type="pic"/>
          </p:nvPr>
        </p:nvSpPr>
        <p:spPr>
          <a:xfrm>
            <a:off x="5219025" y="1297000"/>
            <a:ext cx="2528100" cy="3847500"/>
          </a:xfrm>
          <a:prstGeom prst="rect">
            <a:avLst/>
          </a:prstGeom>
          <a:noFill/>
          <a:ln>
            <a:noFill/>
          </a:ln>
        </p:spPr>
      </p:sp>
      <p:sp>
        <p:nvSpPr>
          <p:cNvPr id="250" name="Google Shape;250;p19"/>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1" name="Google Shape;251;p19"/>
          <p:cNvSpPr txBox="1"/>
          <p:nvPr>
            <p:ph type="title"/>
          </p:nvPr>
        </p:nvSpPr>
        <p:spPr>
          <a:xfrm>
            <a:off x="1453924" y="228600"/>
            <a:ext cx="6149400" cy="567600"/>
          </a:xfrm>
          <a:prstGeom prst="rect">
            <a:avLst/>
          </a:prstGeom>
        </p:spPr>
        <p:txBody>
          <a:bodyPr anchorCtr="0" anchor="t" bIns="0" lIns="91425" spcFirstLastPara="1" rIns="91425" wrap="square" tIns="0">
            <a:spAutoFit/>
          </a:bodyPr>
          <a:lstStyle>
            <a:lvl1pPr lvl="0">
              <a:lnSpc>
                <a:spcPct val="85000"/>
              </a:lnSpc>
              <a:spcBef>
                <a:spcPts val="0"/>
              </a:spcBef>
              <a:spcAft>
                <a:spcPts val="0"/>
              </a:spcAft>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52" name="Google Shape;252;p19"/>
          <p:cNvSpPr txBox="1"/>
          <p:nvPr>
            <p:ph idx="4" type="title"/>
          </p:nvPr>
        </p:nvSpPr>
        <p:spPr>
          <a:xfrm>
            <a:off x="419575" y="449550"/>
            <a:ext cx="689100" cy="393600"/>
          </a:xfrm>
          <a:prstGeom prst="rect">
            <a:avLst/>
          </a:prstGeom>
        </p:spPr>
        <p:txBody>
          <a:bodyPr anchorCtr="0" anchor="ctr" bIns="91425" lIns="91425" spcFirstLastPara="1" rIns="91425" wrap="square" tIns="91425">
            <a:spAutoFit/>
          </a:bodyPr>
          <a:lstStyle>
            <a:lvl1pPr lvl="0" algn="ctr">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cxnSp>
        <p:nvCxnSpPr>
          <p:cNvPr id="253" name="Google Shape;253;p19"/>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254" name="Google Shape;254;p19"/>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sp>
        <p:nvSpPr>
          <p:cNvPr id="255" name="Google Shape;255;p19"/>
          <p:cNvSpPr txBox="1"/>
          <p:nvPr>
            <p:ph idx="1" type="subTitle"/>
          </p:nvPr>
        </p:nvSpPr>
        <p:spPr>
          <a:xfrm>
            <a:off x="1399375" y="3303325"/>
            <a:ext cx="3813000" cy="440100"/>
          </a:xfrm>
          <a:prstGeom prst="rect">
            <a:avLst/>
          </a:prstGeom>
        </p:spPr>
        <p:txBody>
          <a:bodyPr anchorCtr="0" anchor="t" bIns="91425" lIns="182875" spcFirstLastPara="1" rIns="91425" wrap="square" tIns="91425">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56" name="Google Shape;256;p19"/>
          <p:cNvSpPr txBox="1"/>
          <p:nvPr>
            <p:ph idx="5" type="subTitle"/>
          </p:nvPr>
        </p:nvSpPr>
        <p:spPr>
          <a:xfrm>
            <a:off x="1399375" y="2581675"/>
            <a:ext cx="3813000" cy="440100"/>
          </a:xfrm>
          <a:prstGeom prst="rect">
            <a:avLst/>
          </a:prstGeom>
        </p:spPr>
        <p:txBody>
          <a:bodyPr anchorCtr="0" anchor="t" bIns="91425" lIns="182875" spcFirstLastPara="1" rIns="91425" wrap="square" tIns="182875">
            <a:noAutofit/>
          </a:bodyPr>
          <a:lstStyle>
            <a:lvl1pPr lvl="0">
              <a:spcBef>
                <a:spcPts val="0"/>
              </a:spcBef>
              <a:spcAft>
                <a:spcPts val="0"/>
              </a:spcAft>
              <a:buNone/>
              <a:defRPr>
                <a:latin typeface="Instrument Sans"/>
                <a:ea typeface="Instrument Sans"/>
                <a:cs typeface="Instrument Sans"/>
                <a:sym typeface="Instrument Sans"/>
              </a:defRPr>
            </a:lvl1pPr>
            <a:lvl2pPr lvl="1">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000"/>
              <a:buFont typeface="Instrument Sans"/>
              <a:buNone/>
              <a:defRPr sz="10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item comparison and image">
  <p:cSld name="CUSTOM_4">
    <p:spTree>
      <p:nvGrpSpPr>
        <p:cNvPr id="257" name="Shape 257"/>
        <p:cNvGrpSpPr/>
        <p:nvPr/>
      </p:nvGrpSpPr>
      <p:grpSpPr>
        <a:xfrm>
          <a:off x="0" y="0"/>
          <a:ext cx="0" cy="0"/>
          <a:chOff x="0" y="0"/>
          <a:chExt cx="0" cy="0"/>
        </a:xfrm>
      </p:grpSpPr>
      <p:sp>
        <p:nvSpPr>
          <p:cNvPr id="258" name="Google Shape;258;p20"/>
          <p:cNvSpPr txBox="1"/>
          <p:nvPr>
            <p:ph idx="1" type="subTitle"/>
          </p:nvPr>
        </p:nvSpPr>
        <p:spPr>
          <a:xfrm>
            <a:off x="6486300" y="2590550"/>
            <a:ext cx="2540700" cy="34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59" name="Google Shape;259;p20"/>
          <p:cNvSpPr txBox="1"/>
          <p:nvPr>
            <p:ph type="title"/>
          </p:nvPr>
        </p:nvSpPr>
        <p:spPr>
          <a:xfrm>
            <a:off x="6486300" y="3039200"/>
            <a:ext cx="2540700" cy="1185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0" name="Google Shape;260;p20"/>
          <p:cNvSpPr txBox="1"/>
          <p:nvPr>
            <p:ph idx="2" type="subTitle"/>
          </p:nvPr>
        </p:nvSpPr>
        <p:spPr>
          <a:xfrm>
            <a:off x="3939525" y="2583850"/>
            <a:ext cx="2540700" cy="34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61" name="Google Shape;261;p20"/>
          <p:cNvSpPr txBox="1"/>
          <p:nvPr>
            <p:ph idx="3" type="title"/>
          </p:nvPr>
        </p:nvSpPr>
        <p:spPr>
          <a:xfrm>
            <a:off x="3942875" y="3039200"/>
            <a:ext cx="2540700" cy="1185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2" name="Google Shape;262;p20"/>
          <p:cNvSpPr txBox="1"/>
          <p:nvPr>
            <p:ph idx="4" type="subTitle"/>
          </p:nvPr>
        </p:nvSpPr>
        <p:spPr>
          <a:xfrm>
            <a:off x="136200" y="1289875"/>
            <a:ext cx="3810600" cy="53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Font typeface="Instrument Sans"/>
              <a:buNone/>
              <a:defRPr sz="2400">
                <a:latin typeface="Instrument Sans"/>
                <a:ea typeface="Instrument Sans"/>
                <a:cs typeface="Instrument Sans"/>
                <a:sym typeface="Instrument Sans"/>
              </a:defRPr>
            </a:lvl1pPr>
            <a:lvl2pPr lvl="1">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263" name="Google Shape;263;p20"/>
          <p:cNvSpPr txBox="1"/>
          <p:nvPr>
            <p:ph idx="5" type="title"/>
          </p:nvPr>
        </p:nvSpPr>
        <p:spPr>
          <a:xfrm>
            <a:off x="136200" y="1822150"/>
            <a:ext cx="3810600" cy="11856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Clr>
                <a:schemeClr val="lt1"/>
              </a:buClr>
              <a:buSzPts val="1400"/>
              <a:buFont typeface="Instrument Sans"/>
              <a:buNone/>
              <a:defRPr sz="14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4" name="Google Shape;264;p20"/>
          <p:cNvSpPr/>
          <p:nvPr>
            <p:ph idx="6" type="pic"/>
          </p:nvPr>
        </p:nvSpPr>
        <p:spPr>
          <a:xfrm>
            <a:off x="133925" y="0"/>
            <a:ext cx="1260300" cy="1286400"/>
          </a:xfrm>
          <a:prstGeom prst="rect">
            <a:avLst/>
          </a:prstGeom>
          <a:noFill/>
          <a:ln>
            <a:noFill/>
          </a:ln>
        </p:spPr>
      </p:sp>
      <p:sp>
        <p:nvSpPr>
          <p:cNvPr id="265" name="Google Shape;265;p20"/>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6" name="Google Shape;266;p20"/>
          <p:cNvSpPr txBox="1"/>
          <p:nvPr>
            <p:ph idx="7" type="subTitle"/>
          </p:nvPr>
        </p:nvSpPr>
        <p:spPr>
          <a:xfrm>
            <a:off x="3940875" y="228600"/>
            <a:ext cx="2540700" cy="34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67" name="Google Shape;267;p20"/>
          <p:cNvSpPr txBox="1"/>
          <p:nvPr>
            <p:ph idx="8" type="title"/>
          </p:nvPr>
        </p:nvSpPr>
        <p:spPr>
          <a:xfrm>
            <a:off x="3940875" y="677250"/>
            <a:ext cx="2540700" cy="1185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268" name="Google Shape;268;p20"/>
          <p:cNvSpPr txBox="1"/>
          <p:nvPr>
            <p:ph idx="9" type="subTitle"/>
          </p:nvPr>
        </p:nvSpPr>
        <p:spPr>
          <a:xfrm>
            <a:off x="6481000" y="228600"/>
            <a:ext cx="2540700" cy="344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269" name="Google Shape;269;p20"/>
          <p:cNvSpPr txBox="1"/>
          <p:nvPr>
            <p:ph idx="13" type="title"/>
          </p:nvPr>
        </p:nvSpPr>
        <p:spPr>
          <a:xfrm>
            <a:off x="6481000" y="677250"/>
            <a:ext cx="2540700" cy="1185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Alt 1">
  <p:cSld name="BLANK_1">
    <p:spTree>
      <p:nvGrpSpPr>
        <p:cNvPr id="31" name="Shape 31"/>
        <p:cNvGrpSpPr/>
        <p:nvPr/>
      </p:nvGrpSpPr>
      <p:grpSpPr>
        <a:xfrm>
          <a:off x="0" y="0"/>
          <a:ext cx="0" cy="0"/>
          <a:chOff x="0" y="0"/>
          <a:chExt cx="0" cy="0"/>
        </a:xfrm>
      </p:grpSpPr>
      <p:pic>
        <p:nvPicPr>
          <p:cNvPr id="32" name="Google Shape;32;p3"/>
          <p:cNvPicPr preferRelativeResize="0"/>
          <p:nvPr/>
        </p:nvPicPr>
        <p:blipFill rotWithShape="1">
          <a:blip r:embed="rId2">
            <a:alphaModFix/>
          </a:blip>
          <a:srcRect b="36187" l="0" r="0" t="0"/>
          <a:stretch/>
        </p:blipFill>
        <p:spPr>
          <a:xfrm rot="5400000">
            <a:off x="6625213" y="2747762"/>
            <a:ext cx="3529224" cy="1266849"/>
          </a:xfrm>
          <a:prstGeom prst="rect">
            <a:avLst/>
          </a:prstGeom>
          <a:gradFill>
            <a:gsLst>
              <a:gs pos="0">
                <a:srgbClr val="808978"/>
              </a:gs>
              <a:gs pos="0">
                <a:schemeClr val="accent1"/>
              </a:gs>
              <a:gs pos="58000">
                <a:schemeClr val="dk1"/>
              </a:gs>
              <a:gs pos="100000">
                <a:schemeClr val="dk1"/>
              </a:gs>
            </a:gsLst>
            <a:path path="circle">
              <a:fillToRect b="50%" l="50%" r="50%" t="50%"/>
            </a:path>
            <a:tileRect/>
          </a:gradFill>
          <a:ln>
            <a:noFill/>
          </a:ln>
        </p:spPr>
      </p:pic>
      <p:sp>
        <p:nvSpPr>
          <p:cNvPr id="33" name="Google Shape;33;p3"/>
          <p:cNvSpPr/>
          <p:nvPr>
            <p:ph idx="2" type="pic"/>
          </p:nvPr>
        </p:nvSpPr>
        <p:spPr>
          <a:xfrm>
            <a:off x="7757975" y="0"/>
            <a:ext cx="1256100" cy="1286400"/>
          </a:xfrm>
          <a:prstGeom prst="rect">
            <a:avLst/>
          </a:prstGeom>
          <a:noFill/>
          <a:ln>
            <a:noFill/>
          </a:ln>
        </p:spPr>
      </p:sp>
      <p:sp>
        <p:nvSpPr>
          <p:cNvPr id="34" name="Google Shape;34;p3"/>
          <p:cNvSpPr txBox="1"/>
          <p:nvPr>
            <p:ph type="title"/>
          </p:nvPr>
        </p:nvSpPr>
        <p:spPr>
          <a:xfrm>
            <a:off x="284550" y="1291375"/>
            <a:ext cx="7467600" cy="3621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None/>
              <a:defRPr sz="4800"/>
            </a:lvl1pPr>
            <a:lvl2pPr lvl="1" algn="ctr">
              <a:lnSpc>
                <a:spcPct val="115000"/>
              </a:lnSpc>
              <a:spcBef>
                <a:spcPts val="0"/>
              </a:spcBef>
              <a:spcAft>
                <a:spcPts val="0"/>
              </a:spcAft>
              <a:buNone/>
              <a:defRPr sz="6000">
                <a:latin typeface="Poppins SemiBold"/>
                <a:ea typeface="Poppins SemiBold"/>
                <a:cs typeface="Poppins SemiBold"/>
                <a:sym typeface="Poppins SemiBold"/>
              </a:defRPr>
            </a:lvl2pPr>
            <a:lvl3pPr lvl="2" algn="ctr">
              <a:lnSpc>
                <a:spcPct val="115000"/>
              </a:lnSpc>
              <a:spcBef>
                <a:spcPts val="0"/>
              </a:spcBef>
              <a:spcAft>
                <a:spcPts val="0"/>
              </a:spcAft>
              <a:buNone/>
              <a:defRPr sz="6000">
                <a:latin typeface="Poppins SemiBold"/>
                <a:ea typeface="Poppins SemiBold"/>
                <a:cs typeface="Poppins SemiBold"/>
                <a:sym typeface="Poppins SemiBold"/>
              </a:defRPr>
            </a:lvl3pPr>
            <a:lvl4pPr lvl="3" algn="ctr">
              <a:lnSpc>
                <a:spcPct val="115000"/>
              </a:lnSpc>
              <a:spcBef>
                <a:spcPts val="0"/>
              </a:spcBef>
              <a:spcAft>
                <a:spcPts val="0"/>
              </a:spcAft>
              <a:buNone/>
              <a:defRPr sz="6000">
                <a:latin typeface="Poppins SemiBold"/>
                <a:ea typeface="Poppins SemiBold"/>
                <a:cs typeface="Poppins SemiBold"/>
                <a:sym typeface="Poppins SemiBold"/>
              </a:defRPr>
            </a:lvl4pPr>
            <a:lvl5pPr lvl="4" algn="ctr">
              <a:lnSpc>
                <a:spcPct val="115000"/>
              </a:lnSpc>
              <a:spcBef>
                <a:spcPts val="0"/>
              </a:spcBef>
              <a:spcAft>
                <a:spcPts val="0"/>
              </a:spcAft>
              <a:buNone/>
              <a:defRPr sz="6000">
                <a:latin typeface="Poppins SemiBold"/>
                <a:ea typeface="Poppins SemiBold"/>
                <a:cs typeface="Poppins SemiBold"/>
                <a:sym typeface="Poppins SemiBold"/>
              </a:defRPr>
            </a:lvl5pPr>
            <a:lvl6pPr lvl="5" algn="ctr">
              <a:lnSpc>
                <a:spcPct val="115000"/>
              </a:lnSpc>
              <a:spcBef>
                <a:spcPts val="0"/>
              </a:spcBef>
              <a:spcAft>
                <a:spcPts val="0"/>
              </a:spcAft>
              <a:buNone/>
              <a:defRPr sz="6000">
                <a:latin typeface="Poppins SemiBold"/>
                <a:ea typeface="Poppins SemiBold"/>
                <a:cs typeface="Poppins SemiBold"/>
                <a:sym typeface="Poppins SemiBold"/>
              </a:defRPr>
            </a:lvl6pPr>
            <a:lvl7pPr lvl="6" algn="ctr">
              <a:lnSpc>
                <a:spcPct val="115000"/>
              </a:lnSpc>
              <a:spcBef>
                <a:spcPts val="0"/>
              </a:spcBef>
              <a:spcAft>
                <a:spcPts val="0"/>
              </a:spcAft>
              <a:buNone/>
              <a:defRPr sz="6000">
                <a:latin typeface="Poppins SemiBold"/>
                <a:ea typeface="Poppins SemiBold"/>
                <a:cs typeface="Poppins SemiBold"/>
                <a:sym typeface="Poppins SemiBold"/>
              </a:defRPr>
            </a:lvl7pPr>
            <a:lvl8pPr lvl="7" algn="ctr">
              <a:lnSpc>
                <a:spcPct val="115000"/>
              </a:lnSpc>
              <a:spcBef>
                <a:spcPts val="0"/>
              </a:spcBef>
              <a:spcAft>
                <a:spcPts val="0"/>
              </a:spcAft>
              <a:buNone/>
              <a:defRPr sz="6000">
                <a:latin typeface="Poppins SemiBold"/>
                <a:ea typeface="Poppins SemiBold"/>
                <a:cs typeface="Poppins SemiBold"/>
                <a:sym typeface="Poppins SemiBold"/>
              </a:defRPr>
            </a:lvl8pPr>
            <a:lvl9pPr lvl="8" algn="ctr">
              <a:lnSpc>
                <a:spcPct val="115000"/>
              </a:lnSpc>
              <a:spcBef>
                <a:spcPts val="0"/>
              </a:spcBef>
              <a:spcAft>
                <a:spcPts val="0"/>
              </a:spcAft>
              <a:buNone/>
              <a:defRPr sz="6000">
                <a:latin typeface="Poppins SemiBold"/>
                <a:ea typeface="Poppins SemiBold"/>
                <a:cs typeface="Poppins SemiBold"/>
                <a:sym typeface="Poppins SemiBold"/>
              </a:defRPr>
            </a:lvl9pPr>
          </a:lstStyle>
          <a:p/>
        </p:txBody>
      </p:sp>
      <p:sp>
        <p:nvSpPr>
          <p:cNvPr id="35" name="Google Shape;35;p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6" name="Google Shape;36;p3"/>
          <p:cNvGrpSpPr/>
          <p:nvPr/>
        </p:nvGrpSpPr>
        <p:grpSpPr>
          <a:xfrm>
            <a:off x="128875" y="0"/>
            <a:ext cx="8894375" cy="5144700"/>
            <a:chOff x="128875" y="0"/>
            <a:chExt cx="8894375" cy="5144700"/>
          </a:xfrm>
        </p:grpSpPr>
        <p:cxnSp>
          <p:nvCxnSpPr>
            <p:cNvPr id="37" name="Google Shape;37;p3"/>
            <p:cNvCxnSpPr/>
            <p:nvPr/>
          </p:nvCxnSpPr>
          <p:spPr>
            <a:xfrm>
              <a:off x="7752136"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8" name="Google Shape;38;p3"/>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39" name="Google Shape;39;p3"/>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0" name="Google Shape;40;p3"/>
            <p:cNvCxnSpPr/>
            <p:nvPr/>
          </p:nvCxnSpPr>
          <p:spPr>
            <a:xfrm>
              <a:off x="128875" y="1291375"/>
              <a:ext cx="8885400" cy="0"/>
            </a:xfrm>
            <a:prstGeom prst="straightConnector1">
              <a:avLst/>
            </a:prstGeom>
            <a:noFill/>
            <a:ln cap="flat" cmpd="sng" w="9525">
              <a:solidFill>
                <a:schemeClr val="dk2"/>
              </a:solidFill>
              <a:prstDash val="solid"/>
              <a:round/>
              <a:headEnd len="med" w="med" type="none"/>
              <a:tailEnd len="med" w="med" type="none"/>
            </a:ln>
          </p:spPr>
        </p:cxnSp>
      </p:grpSp>
      <p:sp>
        <p:nvSpPr>
          <p:cNvPr id="41" name="Google Shape;41;p3"/>
          <p:cNvSpPr txBox="1"/>
          <p:nvPr>
            <p:ph idx="1" type="subTitle"/>
          </p:nvPr>
        </p:nvSpPr>
        <p:spPr>
          <a:xfrm>
            <a:off x="128875" y="-450"/>
            <a:ext cx="3357900" cy="1291800"/>
          </a:xfrm>
          <a:prstGeom prst="rect">
            <a:avLst/>
          </a:prstGeom>
        </p:spPr>
        <p:txBody>
          <a:bodyPr anchorCtr="0" anchor="t" bIns="91425" lIns="91425" spcFirstLastPara="1" rIns="91425" wrap="square" tIns="91425">
            <a:noAutofit/>
          </a:bodyPr>
          <a:lstStyle>
            <a:lvl1pPr lvl="0">
              <a:spcBef>
                <a:spcPts val="0"/>
              </a:spcBef>
              <a:spcAft>
                <a:spcPts val="0"/>
              </a:spcAft>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2 1">
  <p:cSld name="CUSTOM_5">
    <p:spTree>
      <p:nvGrpSpPr>
        <p:cNvPr id="270" name="Shape 270"/>
        <p:cNvGrpSpPr/>
        <p:nvPr/>
      </p:nvGrpSpPr>
      <p:grpSpPr>
        <a:xfrm>
          <a:off x="0" y="0"/>
          <a:ext cx="0" cy="0"/>
          <a:chOff x="0" y="0"/>
          <a:chExt cx="0" cy="0"/>
        </a:xfrm>
      </p:grpSpPr>
      <p:sp>
        <p:nvSpPr>
          <p:cNvPr id="271" name="Google Shape;271;p21"/>
          <p:cNvSpPr txBox="1"/>
          <p:nvPr>
            <p:ph idx="1" type="body"/>
          </p:nvPr>
        </p:nvSpPr>
        <p:spPr>
          <a:xfrm>
            <a:off x="285488" y="2569932"/>
            <a:ext cx="2385000" cy="1956600"/>
          </a:xfrm>
          <a:prstGeom prst="rect">
            <a:avLst/>
          </a:prstGeom>
        </p:spPr>
        <p:txBody>
          <a:bodyPr anchorCtr="0" anchor="t" bIns="91425" lIns="0" spcFirstLastPara="1" rIns="91425" wrap="square" tIns="91425">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pic>
        <p:nvPicPr>
          <p:cNvPr id="272" name="Google Shape;272;p21"/>
          <p:cNvPicPr preferRelativeResize="0"/>
          <p:nvPr/>
        </p:nvPicPr>
        <p:blipFill rotWithShape="1">
          <a:blip r:embed="rId2">
            <a:alphaModFix/>
          </a:blip>
          <a:srcRect b="0" l="0" r="30109" t="73622"/>
          <a:stretch/>
        </p:blipFill>
        <p:spPr>
          <a:xfrm rot="10800000">
            <a:off x="133300" y="4683125"/>
            <a:ext cx="2159200" cy="458401"/>
          </a:xfrm>
          <a:prstGeom prst="rect">
            <a:avLst/>
          </a:prstGeom>
          <a:gradFill>
            <a:gsLst>
              <a:gs pos="0">
                <a:srgbClr val="808978"/>
              </a:gs>
              <a:gs pos="0">
                <a:schemeClr val="accent4"/>
              </a:gs>
              <a:gs pos="49000">
                <a:schemeClr val="dk1"/>
              </a:gs>
              <a:gs pos="100000">
                <a:schemeClr val="dk1"/>
              </a:gs>
            </a:gsLst>
            <a:path path="circle">
              <a:fillToRect b="50%" l="50%" r="50%" t="50%"/>
            </a:path>
            <a:tileRect/>
          </a:gradFill>
          <a:ln>
            <a:noFill/>
          </a:ln>
        </p:spPr>
      </p:pic>
      <p:cxnSp>
        <p:nvCxnSpPr>
          <p:cNvPr id="273" name="Google Shape;273;p21"/>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274" name="Google Shape;274;p21"/>
          <p:cNvCxnSpPr/>
          <p:nvPr/>
        </p:nvCxnSpPr>
        <p:spPr>
          <a:xfrm>
            <a:off x="9023250" y="-600"/>
            <a:ext cx="0" cy="5144700"/>
          </a:xfrm>
          <a:prstGeom prst="straightConnector1">
            <a:avLst/>
          </a:prstGeom>
          <a:noFill/>
          <a:ln cap="flat" cmpd="sng" w="9525">
            <a:solidFill>
              <a:schemeClr val="dk2"/>
            </a:solidFill>
            <a:prstDash val="solid"/>
            <a:round/>
            <a:headEnd len="med" w="med" type="none"/>
            <a:tailEnd len="med" w="med" type="none"/>
          </a:ln>
        </p:spPr>
      </p:cxnSp>
      <p:sp>
        <p:nvSpPr>
          <p:cNvPr id="275" name="Google Shape;275;p21"/>
          <p:cNvSpPr txBox="1"/>
          <p:nvPr>
            <p:ph idx="2" type="body"/>
          </p:nvPr>
        </p:nvSpPr>
        <p:spPr>
          <a:xfrm>
            <a:off x="2827113" y="2569931"/>
            <a:ext cx="2385000" cy="1956600"/>
          </a:xfrm>
          <a:prstGeom prst="rect">
            <a:avLst/>
          </a:prstGeom>
        </p:spPr>
        <p:txBody>
          <a:bodyPr anchorCtr="0" anchor="t" bIns="91425" lIns="0" spcFirstLastPara="1" rIns="91425" wrap="square" tIns="91425">
            <a:noAutofit/>
          </a:bodyPr>
          <a:lstStyle>
            <a:lvl1pPr indent="-292100" lvl="0" marL="457200">
              <a:spcBef>
                <a:spcPts val="0"/>
              </a:spcBef>
              <a:spcAft>
                <a:spcPts val="0"/>
              </a:spcAft>
              <a:buSzPts val="1000"/>
              <a:buFont typeface="Instrument Sans"/>
              <a:buChar char="●"/>
              <a:defRPr/>
            </a:lvl1pPr>
            <a:lvl2pPr indent="-292100" lvl="1" marL="914400">
              <a:spcBef>
                <a:spcPts val="0"/>
              </a:spcBef>
              <a:spcAft>
                <a:spcPts val="0"/>
              </a:spcAft>
              <a:buSzPts val="1000"/>
              <a:buFont typeface="Instrument Sans"/>
              <a:buChar char="○"/>
              <a:defRPr/>
            </a:lvl2pPr>
            <a:lvl3pPr indent="-292100" lvl="2" marL="1371600">
              <a:spcBef>
                <a:spcPts val="0"/>
              </a:spcBef>
              <a:spcAft>
                <a:spcPts val="0"/>
              </a:spcAft>
              <a:buSzPts val="1000"/>
              <a:buFont typeface="Instrument Sans"/>
              <a:buChar char="■"/>
              <a:defRPr/>
            </a:lvl3pPr>
            <a:lvl4pPr indent="-292100" lvl="3" marL="1828800">
              <a:spcBef>
                <a:spcPts val="0"/>
              </a:spcBef>
              <a:spcAft>
                <a:spcPts val="0"/>
              </a:spcAft>
              <a:buSzPts val="1000"/>
              <a:buFont typeface="Instrument Sans"/>
              <a:buChar char="●"/>
              <a:defRPr/>
            </a:lvl4pPr>
            <a:lvl5pPr indent="-292100" lvl="4" marL="2286000">
              <a:spcBef>
                <a:spcPts val="0"/>
              </a:spcBef>
              <a:spcAft>
                <a:spcPts val="0"/>
              </a:spcAft>
              <a:buSzPts val="1000"/>
              <a:buFont typeface="Instrument Sans"/>
              <a:buChar char="○"/>
              <a:defRPr/>
            </a:lvl5pPr>
            <a:lvl6pPr indent="-292100" lvl="5" marL="2743200">
              <a:spcBef>
                <a:spcPts val="0"/>
              </a:spcBef>
              <a:spcAft>
                <a:spcPts val="0"/>
              </a:spcAft>
              <a:buSzPts val="1000"/>
              <a:buFont typeface="Instrument Sans"/>
              <a:buChar char="■"/>
              <a:defRPr/>
            </a:lvl6pPr>
            <a:lvl7pPr indent="-292100" lvl="6" marL="3200400">
              <a:spcBef>
                <a:spcPts val="0"/>
              </a:spcBef>
              <a:spcAft>
                <a:spcPts val="0"/>
              </a:spcAft>
              <a:buSzPts val="1000"/>
              <a:buFont typeface="Instrument Sans"/>
              <a:buChar char="●"/>
              <a:defRPr/>
            </a:lvl7pPr>
            <a:lvl8pPr indent="-292100" lvl="7" marL="3657600">
              <a:spcBef>
                <a:spcPts val="0"/>
              </a:spcBef>
              <a:spcAft>
                <a:spcPts val="0"/>
              </a:spcAft>
              <a:buSzPts val="1000"/>
              <a:buFont typeface="Instrument Sans"/>
              <a:buChar char="○"/>
              <a:defRPr/>
            </a:lvl8pPr>
            <a:lvl9pPr indent="-292100" lvl="8" marL="4114800">
              <a:spcBef>
                <a:spcPts val="0"/>
              </a:spcBef>
              <a:spcAft>
                <a:spcPts val="0"/>
              </a:spcAft>
              <a:buSzPts val="1000"/>
              <a:buFont typeface="Instrument Sans"/>
              <a:buChar char="■"/>
              <a:defRPr/>
            </a:lvl9pPr>
          </a:lstStyle>
          <a:p/>
        </p:txBody>
      </p:sp>
      <p:sp>
        <p:nvSpPr>
          <p:cNvPr id="276" name="Google Shape;276;p21"/>
          <p:cNvSpPr txBox="1"/>
          <p:nvPr>
            <p:ph idx="3" type="body"/>
          </p:nvPr>
        </p:nvSpPr>
        <p:spPr>
          <a:xfrm>
            <a:off x="5368750" y="2579750"/>
            <a:ext cx="2378400" cy="1946700"/>
          </a:xfrm>
          <a:prstGeom prst="rect">
            <a:avLst/>
          </a:prstGeom>
        </p:spPr>
        <p:txBody>
          <a:bodyPr anchorCtr="0" anchor="t" bIns="91425" lIns="0" spcFirstLastPara="1" rIns="91425" wrap="square" tIns="91425">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277" name="Google Shape;277;p21"/>
          <p:cNvSpPr/>
          <p:nvPr>
            <p:ph idx="4" type="pic"/>
          </p:nvPr>
        </p:nvSpPr>
        <p:spPr>
          <a:xfrm>
            <a:off x="7752125" y="2584175"/>
            <a:ext cx="1266600" cy="2093700"/>
          </a:xfrm>
          <a:prstGeom prst="rect">
            <a:avLst/>
          </a:prstGeom>
          <a:noFill/>
          <a:ln>
            <a:noFill/>
          </a:ln>
        </p:spPr>
      </p:sp>
      <p:sp>
        <p:nvSpPr>
          <p:cNvPr id="278" name="Google Shape;278;p21"/>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21"/>
          <p:cNvSpPr txBox="1"/>
          <p:nvPr>
            <p:ph idx="5" type="subTitle"/>
          </p:nvPr>
        </p:nvSpPr>
        <p:spPr>
          <a:xfrm>
            <a:off x="285488" y="1897000"/>
            <a:ext cx="2385000" cy="4491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80" name="Google Shape;280;p21"/>
          <p:cNvSpPr txBox="1"/>
          <p:nvPr>
            <p:ph idx="6" type="subTitle"/>
          </p:nvPr>
        </p:nvSpPr>
        <p:spPr>
          <a:xfrm>
            <a:off x="2827113" y="1897000"/>
            <a:ext cx="2385000" cy="4491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81" name="Google Shape;281;p21"/>
          <p:cNvSpPr txBox="1"/>
          <p:nvPr>
            <p:ph idx="7" type="subTitle"/>
          </p:nvPr>
        </p:nvSpPr>
        <p:spPr>
          <a:xfrm>
            <a:off x="5368738" y="1897000"/>
            <a:ext cx="2385000" cy="4491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82" name="Google Shape;282;p21"/>
          <p:cNvSpPr txBox="1"/>
          <p:nvPr>
            <p:ph idx="8" type="subTitle"/>
          </p:nvPr>
        </p:nvSpPr>
        <p:spPr>
          <a:xfrm>
            <a:off x="407700" y="1388800"/>
            <a:ext cx="1162500" cy="3348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3" name="Google Shape;283;p21"/>
          <p:cNvSpPr txBox="1"/>
          <p:nvPr>
            <p:ph idx="9" type="subTitle"/>
          </p:nvPr>
        </p:nvSpPr>
        <p:spPr>
          <a:xfrm>
            <a:off x="2952363" y="1399625"/>
            <a:ext cx="1162500" cy="3348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4" name="Google Shape;284;p21"/>
          <p:cNvSpPr txBox="1"/>
          <p:nvPr>
            <p:ph idx="13" type="subTitle"/>
          </p:nvPr>
        </p:nvSpPr>
        <p:spPr>
          <a:xfrm>
            <a:off x="5497038" y="1399625"/>
            <a:ext cx="1162500" cy="3348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000"/>
              <a:buFont typeface="Instrument Sans"/>
              <a:buNone/>
              <a:defRPr sz="1000">
                <a:solidFill>
                  <a:schemeClr val="accent6"/>
                </a:solidFill>
                <a:latin typeface="Instrument Sans"/>
                <a:ea typeface="Instrument Sans"/>
                <a:cs typeface="Instrument Sans"/>
                <a:sym typeface="Instrument Sans"/>
              </a:defRPr>
            </a:lvl9pPr>
          </a:lstStyle>
          <a:p/>
        </p:txBody>
      </p:sp>
      <p:sp>
        <p:nvSpPr>
          <p:cNvPr id="285" name="Google Shape;285;p21"/>
          <p:cNvSpPr txBox="1"/>
          <p:nvPr>
            <p:ph type="title"/>
          </p:nvPr>
        </p:nvSpPr>
        <p:spPr>
          <a:xfrm>
            <a:off x="139700" y="228600"/>
            <a:ext cx="52425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CUSTOM_6">
    <p:spTree>
      <p:nvGrpSpPr>
        <p:cNvPr id="286" name="Shape 286"/>
        <p:cNvGrpSpPr/>
        <p:nvPr/>
      </p:nvGrpSpPr>
      <p:grpSpPr>
        <a:xfrm>
          <a:off x="0" y="0"/>
          <a:ext cx="0" cy="0"/>
          <a:chOff x="0" y="0"/>
          <a:chExt cx="0" cy="0"/>
        </a:xfrm>
      </p:grpSpPr>
      <p:sp>
        <p:nvSpPr>
          <p:cNvPr id="287" name="Google Shape;287;p22"/>
          <p:cNvSpPr txBox="1"/>
          <p:nvPr>
            <p:ph idx="1" type="subTitle"/>
          </p:nvPr>
        </p:nvSpPr>
        <p:spPr>
          <a:xfrm>
            <a:off x="2679700" y="1295400"/>
            <a:ext cx="3801300" cy="336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a:lvl1pPr>
            <a:lvl2pPr lvl="1">
              <a:spcBef>
                <a:spcPts val="0"/>
              </a:spcBef>
              <a:spcAft>
                <a:spcPts val="0"/>
              </a:spcAft>
              <a:buClr>
                <a:schemeClr val="lt1"/>
              </a:buClr>
              <a:buSzPts val="1400"/>
              <a:buFont typeface="Poppins"/>
              <a:buNone/>
              <a:defRPr>
                <a:solidFill>
                  <a:schemeClr val="lt1"/>
                </a:solidFill>
              </a:defRPr>
            </a:lvl2pPr>
            <a:lvl3pPr lvl="2">
              <a:spcBef>
                <a:spcPts val="0"/>
              </a:spcBef>
              <a:spcAft>
                <a:spcPts val="0"/>
              </a:spcAft>
              <a:buClr>
                <a:schemeClr val="lt1"/>
              </a:buClr>
              <a:buSzPts val="1400"/>
              <a:buFont typeface="Poppins"/>
              <a:buNone/>
              <a:defRPr>
                <a:solidFill>
                  <a:schemeClr val="lt1"/>
                </a:solidFill>
              </a:defRPr>
            </a:lvl3pPr>
            <a:lvl4pPr lvl="3">
              <a:spcBef>
                <a:spcPts val="0"/>
              </a:spcBef>
              <a:spcAft>
                <a:spcPts val="0"/>
              </a:spcAft>
              <a:buClr>
                <a:schemeClr val="lt1"/>
              </a:buClr>
              <a:buSzPts val="1400"/>
              <a:buFont typeface="Poppins"/>
              <a:buNone/>
              <a:defRPr>
                <a:solidFill>
                  <a:schemeClr val="lt1"/>
                </a:solidFill>
              </a:defRPr>
            </a:lvl4pPr>
            <a:lvl5pPr lvl="4">
              <a:spcBef>
                <a:spcPts val="0"/>
              </a:spcBef>
              <a:spcAft>
                <a:spcPts val="0"/>
              </a:spcAft>
              <a:buClr>
                <a:schemeClr val="lt1"/>
              </a:buClr>
              <a:buSzPts val="1400"/>
              <a:buFont typeface="Poppins"/>
              <a:buNone/>
              <a:defRPr>
                <a:solidFill>
                  <a:schemeClr val="lt1"/>
                </a:solidFill>
              </a:defRPr>
            </a:lvl5pPr>
            <a:lvl6pPr lvl="5">
              <a:spcBef>
                <a:spcPts val="0"/>
              </a:spcBef>
              <a:spcAft>
                <a:spcPts val="0"/>
              </a:spcAft>
              <a:buClr>
                <a:schemeClr val="lt1"/>
              </a:buClr>
              <a:buSzPts val="1400"/>
              <a:buFont typeface="Poppins"/>
              <a:buNone/>
              <a:defRPr>
                <a:solidFill>
                  <a:schemeClr val="lt1"/>
                </a:solidFill>
              </a:defRPr>
            </a:lvl6pPr>
            <a:lvl7pPr lvl="6">
              <a:spcBef>
                <a:spcPts val="0"/>
              </a:spcBef>
              <a:spcAft>
                <a:spcPts val="0"/>
              </a:spcAft>
              <a:buClr>
                <a:schemeClr val="lt1"/>
              </a:buClr>
              <a:buSzPts val="1400"/>
              <a:buFont typeface="Poppins"/>
              <a:buNone/>
              <a:defRPr>
                <a:solidFill>
                  <a:schemeClr val="lt1"/>
                </a:solidFill>
              </a:defRPr>
            </a:lvl7pPr>
            <a:lvl8pPr lvl="7">
              <a:spcBef>
                <a:spcPts val="0"/>
              </a:spcBef>
              <a:spcAft>
                <a:spcPts val="0"/>
              </a:spcAft>
              <a:buClr>
                <a:schemeClr val="lt1"/>
              </a:buClr>
              <a:buSzPts val="1400"/>
              <a:buFont typeface="Poppins"/>
              <a:buNone/>
              <a:defRPr>
                <a:solidFill>
                  <a:schemeClr val="lt1"/>
                </a:solidFill>
              </a:defRPr>
            </a:lvl8pPr>
            <a:lvl9pPr lvl="8">
              <a:spcBef>
                <a:spcPts val="0"/>
              </a:spcBef>
              <a:spcAft>
                <a:spcPts val="0"/>
              </a:spcAft>
              <a:buClr>
                <a:schemeClr val="lt1"/>
              </a:buClr>
              <a:buSzPts val="1400"/>
              <a:buFont typeface="Poppins"/>
              <a:buNone/>
              <a:defRPr>
                <a:solidFill>
                  <a:schemeClr val="lt1"/>
                </a:solidFill>
              </a:defRPr>
            </a:lvl9pPr>
          </a:lstStyle>
          <a:p/>
        </p:txBody>
      </p:sp>
      <p:sp>
        <p:nvSpPr>
          <p:cNvPr id="288" name="Google Shape;288;p22"/>
          <p:cNvSpPr txBox="1"/>
          <p:nvPr>
            <p:ph idx="2" type="body"/>
          </p:nvPr>
        </p:nvSpPr>
        <p:spPr>
          <a:xfrm>
            <a:off x="2679700" y="1744013"/>
            <a:ext cx="2533200" cy="846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89" name="Google Shape;289;p22"/>
          <p:cNvSpPr txBox="1"/>
          <p:nvPr>
            <p:ph idx="3" type="subTitle"/>
          </p:nvPr>
        </p:nvSpPr>
        <p:spPr>
          <a:xfrm>
            <a:off x="139700" y="2570150"/>
            <a:ext cx="2525100" cy="336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90" name="Google Shape;290;p22"/>
          <p:cNvSpPr txBox="1"/>
          <p:nvPr>
            <p:ph idx="4" type="body"/>
          </p:nvPr>
        </p:nvSpPr>
        <p:spPr>
          <a:xfrm>
            <a:off x="139700" y="3059100"/>
            <a:ext cx="2525100" cy="1624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91" name="Google Shape;291;p22"/>
          <p:cNvSpPr txBox="1"/>
          <p:nvPr>
            <p:ph idx="5" type="subTitle"/>
          </p:nvPr>
        </p:nvSpPr>
        <p:spPr>
          <a:xfrm>
            <a:off x="2677600" y="2570150"/>
            <a:ext cx="2525100" cy="336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9pPr>
          </a:lstStyle>
          <a:p/>
        </p:txBody>
      </p:sp>
      <p:sp>
        <p:nvSpPr>
          <p:cNvPr id="292" name="Google Shape;292;p22"/>
          <p:cNvSpPr txBox="1"/>
          <p:nvPr>
            <p:ph idx="6" type="body"/>
          </p:nvPr>
        </p:nvSpPr>
        <p:spPr>
          <a:xfrm>
            <a:off x="2677600" y="3059100"/>
            <a:ext cx="2525100" cy="1624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93" name="Google Shape;293;p22"/>
          <p:cNvSpPr txBox="1"/>
          <p:nvPr>
            <p:ph idx="7" type="subTitle"/>
          </p:nvPr>
        </p:nvSpPr>
        <p:spPr>
          <a:xfrm>
            <a:off x="5210575" y="2570150"/>
            <a:ext cx="2525100" cy="336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200"/>
              <a:buFont typeface="Instrument Sans"/>
              <a:buNone/>
              <a:defRPr sz="1200">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294" name="Google Shape;294;p22"/>
          <p:cNvSpPr txBox="1"/>
          <p:nvPr>
            <p:ph idx="8" type="body"/>
          </p:nvPr>
        </p:nvSpPr>
        <p:spPr>
          <a:xfrm>
            <a:off x="5210575" y="3059100"/>
            <a:ext cx="2525100" cy="1624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0"/>
              </a:spcBef>
              <a:spcAft>
                <a:spcPts val="0"/>
              </a:spcAft>
              <a:buClr>
                <a:schemeClr val="accent6"/>
              </a:buClr>
              <a:buSzPts val="1000"/>
              <a:buFont typeface="Instrument Sans"/>
              <a:buChar char="○"/>
              <a:defRPr>
                <a:solidFill>
                  <a:schemeClr val="accent6"/>
                </a:solidFill>
              </a:defRPr>
            </a:lvl2pPr>
            <a:lvl3pPr indent="-292100" lvl="2" marL="1371600">
              <a:spcBef>
                <a:spcPts val="0"/>
              </a:spcBef>
              <a:spcAft>
                <a:spcPts val="0"/>
              </a:spcAft>
              <a:buClr>
                <a:schemeClr val="accent6"/>
              </a:buClr>
              <a:buSzPts val="1000"/>
              <a:buFont typeface="Instrument Sans"/>
              <a:buChar char="■"/>
              <a:defRPr>
                <a:solidFill>
                  <a:schemeClr val="accent6"/>
                </a:solidFill>
              </a:defRPr>
            </a:lvl3pPr>
            <a:lvl4pPr indent="-292100" lvl="3" marL="1828800">
              <a:spcBef>
                <a:spcPts val="0"/>
              </a:spcBef>
              <a:spcAft>
                <a:spcPts val="0"/>
              </a:spcAft>
              <a:buClr>
                <a:schemeClr val="accent6"/>
              </a:buClr>
              <a:buSzPts val="1000"/>
              <a:buFont typeface="Instrument Sans"/>
              <a:buChar char="●"/>
              <a:defRPr>
                <a:solidFill>
                  <a:schemeClr val="accent6"/>
                </a:solidFill>
              </a:defRPr>
            </a:lvl4pPr>
            <a:lvl5pPr indent="-292100" lvl="4" marL="2286000">
              <a:spcBef>
                <a:spcPts val="0"/>
              </a:spcBef>
              <a:spcAft>
                <a:spcPts val="0"/>
              </a:spcAft>
              <a:buClr>
                <a:schemeClr val="accent6"/>
              </a:buClr>
              <a:buSzPts val="1000"/>
              <a:buFont typeface="Instrument Sans"/>
              <a:buChar char="○"/>
              <a:defRPr>
                <a:solidFill>
                  <a:schemeClr val="accent6"/>
                </a:solidFill>
              </a:defRPr>
            </a:lvl5pPr>
            <a:lvl6pPr indent="-292100" lvl="5" marL="2743200">
              <a:spcBef>
                <a:spcPts val="0"/>
              </a:spcBef>
              <a:spcAft>
                <a:spcPts val="0"/>
              </a:spcAft>
              <a:buClr>
                <a:schemeClr val="accent6"/>
              </a:buClr>
              <a:buSzPts val="1000"/>
              <a:buFont typeface="Instrument Sans"/>
              <a:buChar char="■"/>
              <a:defRPr>
                <a:solidFill>
                  <a:schemeClr val="accent6"/>
                </a:solidFill>
              </a:defRPr>
            </a:lvl6pPr>
            <a:lvl7pPr indent="-292100" lvl="6" marL="3200400">
              <a:spcBef>
                <a:spcPts val="0"/>
              </a:spcBef>
              <a:spcAft>
                <a:spcPts val="0"/>
              </a:spcAft>
              <a:buClr>
                <a:schemeClr val="accent6"/>
              </a:buClr>
              <a:buSzPts val="1000"/>
              <a:buFont typeface="Instrument Sans"/>
              <a:buChar char="●"/>
              <a:defRPr>
                <a:solidFill>
                  <a:schemeClr val="accent6"/>
                </a:solidFill>
              </a:defRPr>
            </a:lvl7pPr>
            <a:lvl8pPr indent="-292100" lvl="7" marL="3657600">
              <a:spcBef>
                <a:spcPts val="0"/>
              </a:spcBef>
              <a:spcAft>
                <a:spcPts val="0"/>
              </a:spcAft>
              <a:buClr>
                <a:schemeClr val="accent6"/>
              </a:buClr>
              <a:buSzPts val="1000"/>
              <a:buFont typeface="Instrument Sans"/>
              <a:buChar char="○"/>
              <a:defRPr>
                <a:solidFill>
                  <a:schemeClr val="accent6"/>
                </a:solidFill>
              </a:defRPr>
            </a:lvl8pPr>
            <a:lvl9pPr indent="-292100" lvl="8" marL="4114800">
              <a:spcBef>
                <a:spcPts val="0"/>
              </a:spcBef>
              <a:spcAft>
                <a:spcPts val="0"/>
              </a:spcAft>
              <a:buClr>
                <a:schemeClr val="accent6"/>
              </a:buClr>
              <a:buSzPts val="1000"/>
              <a:buFont typeface="Instrument Sans"/>
              <a:buChar char="■"/>
              <a:defRPr>
                <a:solidFill>
                  <a:schemeClr val="accent6"/>
                </a:solidFill>
              </a:defRPr>
            </a:lvl9pPr>
          </a:lstStyle>
          <a:p/>
        </p:txBody>
      </p:sp>
      <p:sp>
        <p:nvSpPr>
          <p:cNvPr id="295" name="Google Shape;295;p2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6" name="Google Shape;296;p22"/>
          <p:cNvSpPr/>
          <p:nvPr>
            <p:ph idx="9" type="pic"/>
          </p:nvPr>
        </p:nvSpPr>
        <p:spPr>
          <a:xfrm>
            <a:off x="133525" y="1298275"/>
            <a:ext cx="2531400" cy="1278000"/>
          </a:xfrm>
          <a:prstGeom prst="rect">
            <a:avLst/>
          </a:prstGeom>
          <a:noFill/>
          <a:ln>
            <a:noFill/>
          </a:ln>
        </p:spPr>
      </p:sp>
      <p:sp>
        <p:nvSpPr>
          <p:cNvPr id="297" name="Google Shape;297;p22"/>
          <p:cNvSpPr txBox="1"/>
          <p:nvPr>
            <p:ph type="title"/>
          </p:nvPr>
        </p:nvSpPr>
        <p:spPr>
          <a:xfrm>
            <a:off x="139700" y="228600"/>
            <a:ext cx="5079300" cy="1062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CUSTOM_10">
    <p:spTree>
      <p:nvGrpSpPr>
        <p:cNvPr id="298" name="Shape 298"/>
        <p:cNvGrpSpPr/>
        <p:nvPr/>
      </p:nvGrpSpPr>
      <p:grpSpPr>
        <a:xfrm>
          <a:off x="0" y="0"/>
          <a:ext cx="0" cy="0"/>
          <a:chOff x="0" y="0"/>
          <a:chExt cx="0" cy="0"/>
        </a:xfrm>
      </p:grpSpPr>
      <p:sp>
        <p:nvSpPr>
          <p:cNvPr id="299" name="Google Shape;299;p23"/>
          <p:cNvSpPr txBox="1"/>
          <p:nvPr>
            <p:ph idx="1" type="body"/>
          </p:nvPr>
        </p:nvSpPr>
        <p:spPr>
          <a:xfrm>
            <a:off x="134950" y="3008128"/>
            <a:ext cx="2525100" cy="853200"/>
          </a:xfrm>
          <a:prstGeom prst="rect">
            <a:avLst/>
          </a:prstGeom>
        </p:spPr>
        <p:txBody>
          <a:bodyPr anchorCtr="0" anchor="t" bIns="91425" lIns="91425" spcFirstLastPara="1" rIns="91425" wrap="square" tIns="0">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300" name="Google Shape;300;p23"/>
          <p:cNvSpPr txBox="1"/>
          <p:nvPr>
            <p:ph idx="2" type="body"/>
          </p:nvPr>
        </p:nvSpPr>
        <p:spPr>
          <a:xfrm>
            <a:off x="5215900" y="3008128"/>
            <a:ext cx="2525100" cy="853200"/>
          </a:xfrm>
          <a:prstGeom prst="rect">
            <a:avLst/>
          </a:prstGeom>
        </p:spPr>
        <p:txBody>
          <a:bodyPr anchorCtr="0" anchor="t" bIns="91425" lIns="91425" spcFirstLastPara="1" rIns="91425" wrap="square" tIns="0">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800"/>
              </a:spcBef>
              <a:spcAft>
                <a:spcPts val="0"/>
              </a:spcAft>
              <a:buClr>
                <a:schemeClr val="lt1"/>
              </a:buClr>
              <a:buSzPts val="1000"/>
              <a:buFont typeface="Instrument Sans"/>
              <a:buChar char="○"/>
              <a:defRPr/>
            </a:lvl2pPr>
            <a:lvl3pPr indent="-292100" lvl="2" marL="1371600">
              <a:spcBef>
                <a:spcPts val="800"/>
              </a:spcBef>
              <a:spcAft>
                <a:spcPts val="0"/>
              </a:spcAft>
              <a:buClr>
                <a:schemeClr val="lt1"/>
              </a:buClr>
              <a:buSzPts val="1000"/>
              <a:buFont typeface="Instrument Sans"/>
              <a:buChar char="■"/>
              <a:defRPr/>
            </a:lvl3pPr>
            <a:lvl4pPr indent="-292100" lvl="3" marL="1828800">
              <a:spcBef>
                <a:spcPts val="800"/>
              </a:spcBef>
              <a:spcAft>
                <a:spcPts val="0"/>
              </a:spcAft>
              <a:buClr>
                <a:schemeClr val="lt1"/>
              </a:buClr>
              <a:buSzPts val="1000"/>
              <a:buFont typeface="Instrument Sans"/>
              <a:buChar char="●"/>
              <a:defRPr/>
            </a:lvl4pPr>
            <a:lvl5pPr indent="-292100" lvl="4" marL="2286000">
              <a:spcBef>
                <a:spcPts val="800"/>
              </a:spcBef>
              <a:spcAft>
                <a:spcPts val="0"/>
              </a:spcAft>
              <a:buClr>
                <a:schemeClr val="lt1"/>
              </a:buClr>
              <a:buSzPts val="1000"/>
              <a:buFont typeface="Instrument Sans"/>
              <a:buChar char="○"/>
              <a:defRPr/>
            </a:lvl5pPr>
            <a:lvl6pPr indent="-292100" lvl="5" marL="2743200">
              <a:spcBef>
                <a:spcPts val="800"/>
              </a:spcBef>
              <a:spcAft>
                <a:spcPts val="0"/>
              </a:spcAft>
              <a:buClr>
                <a:schemeClr val="lt1"/>
              </a:buClr>
              <a:buSzPts val="1000"/>
              <a:buFont typeface="Instrument Sans"/>
              <a:buChar char="■"/>
              <a:defRPr/>
            </a:lvl6pPr>
            <a:lvl7pPr indent="-292100" lvl="6" marL="3200400">
              <a:spcBef>
                <a:spcPts val="800"/>
              </a:spcBef>
              <a:spcAft>
                <a:spcPts val="0"/>
              </a:spcAft>
              <a:buClr>
                <a:schemeClr val="lt1"/>
              </a:buClr>
              <a:buSzPts val="1000"/>
              <a:buFont typeface="Instrument Sans"/>
              <a:buChar char="●"/>
              <a:defRPr/>
            </a:lvl7pPr>
            <a:lvl8pPr indent="-292100" lvl="7" marL="3657600">
              <a:spcBef>
                <a:spcPts val="800"/>
              </a:spcBef>
              <a:spcAft>
                <a:spcPts val="0"/>
              </a:spcAft>
              <a:buClr>
                <a:schemeClr val="lt1"/>
              </a:buClr>
              <a:buSzPts val="1000"/>
              <a:buFont typeface="Instrument Sans"/>
              <a:buChar char="○"/>
              <a:defRPr/>
            </a:lvl8pPr>
            <a:lvl9pPr indent="-292100" lvl="8" marL="4114800">
              <a:spcBef>
                <a:spcPts val="800"/>
              </a:spcBef>
              <a:spcAft>
                <a:spcPts val="800"/>
              </a:spcAft>
              <a:buClr>
                <a:schemeClr val="lt1"/>
              </a:buClr>
              <a:buSzPts val="1000"/>
              <a:buFont typeface="Instrument Sans"/>
              <a:buChar char="■"/>
              <a:defRPr/>
            </a:lvl9pPr>
          </a:lstStyle>
          <a:p/>
        </p:txBody>
      </p:sp>
      <p:sp>
        <p:nvSpPr>
          <p:cNvPr id="301" name="Google Shape;301;p23"/>
          <p:cNvSpPr txBox="1"/>
          <p:nvPr>
            <p:ph idx="3" type="body"/>
          </p:nvPr>
        </p:nvSpPr>
        <p:spPr>
          <a:xfrm>
            <a:off x="2677225" y="1811100"/>
            <a:ext cx="2525100" cy="769200"/>
          </a:xfrm>
          <a:prstGeom prst="rect">
            <a:avLst/>
          </a:prstGeom>
        </p:spPr>
        <p:txBody>
          <a:bodyPr anchorCtr="0" anchor="t" bIns="91425" lIns="91425" spcFirstLastPara="1" rIns="91425" wrap="square" tIns="0">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302" name="Google Shape;302;p23"/>
          <p:cNvSpPr txBox="1"/>
          <p:nvPr>
            <p:ph idx="4" type="body"/>
          </p:nvPr>
        </p:nvSpPr>
        <p:spPr>
          <a:xfrm>
            <a:off x="2677600" y="3008128"/>
            <a:ext cx="2525100" cy="853200"/>
          </a:xfrm>
          <a:prstGeom prst="rect">
            <a:avLst/>
          </a:prstGeom>
        </p:spPr>
        <p:txBody>
          <a:bodyPr anchorCtr="0" anchor="t" bIns="91425" lIns="91425" spcFirstLastPara="1" rIns="91425" wrap="square" tIns="0">
            <a:noAutofit/>
          </a:bodyPr>
          <a:lstStyle>
            <a:lvl1pPr indent="-292100" lvl="0" marL="457200">
              <a:spcBef>
                <a:spcPts val="0"/>
              </a:spcBef>
              <a:spcAft>
                <a:spcPts val="0"/>
              </a:spcAft>
              <a:buClr>
                <a:schemeClr val="lt1"/>
              </a:buClr>
              <a:buSzPts val="1000"/>
              <a:buFont typeface="Instrument Sans"/>
              <a:buChar char="●"/>
              <a:defRPr/>
            </a:lvl1pPr>
            <a:lvl2pPr indent="-292100" lvl="1" marL="914400">
              <a:spcBef>
                <a:spcPts val="0"/>
              </a:spcBef>
              <a:spcAft>
                <a:spcPts val="0"/>
              </a:spcAft>
              <a:buClr>
                <a:schemeClr val="lt1"/>
              </a:buClr>
              <a:buSzPts val="1000"/>
              <a:buFont typeface="Instrument Sans"/>
              <a:buChar char="○"/>
              <a:defRPr/>
            </a:lvl2pPr>
            <a:lvl3pPr indent="-292100" lvl="2" marL="1371600">
              <a:spcBef>
                <a:spcPts val="0"/>
              </a:spcBef>
              <a:spcAft>
                <a:spcPts val="0"/>
              </a:spcAft>
              <a:buClr>
                <a:schemeClr val="lt1"/>
              </a:buClr>
              <a:buSzPts val="1000"/>
              <a:buFont typeface="Instrument Sans"/>
              <a:buChar char="■"/>
              <a:defRPr/>
            </a:lvl3pPr>
            <a:lvl4pPr indent="-292100" lvl="3" marL="1828800">
              <a:spcBef>
                <a:spcPts val="0"/>
              </a:spcBef>
              <a:spcAft>
                <a:spcPts val="0"/>
              </a:spcAft>
              <a:buClr>
                <a:schemeClr val="lt1"/>
              </a:buClr>
              <a:buSzPts val="1000"/>
              <a:buFont typeface="Instrument Sans"/>
              <a:buChar char="●"/>
              <a:defRPr/>
            </a:lvl4pPr>
            <a:lvl5pPr indent="-292100" lvl="4" marL="2286000">
              <a:spcBef>
                <a:spcPts val="0"/>
              </a:spcBef>
              <a:spcAft>
                <a:spcPts val="0"/>
              </a:spcAft>
              <a:buClr>
                <a:schemeClr val="lt1"/>
              </a:buClr>
              <a:buSzPts val="1000"/>
              <a:buFont typeface="Instrument Sans"/>
              <a:buChar char="○"/>
              <a:defRPr/>
            </a:lvl5pPr>
            <a:lvl6pPr indent="-292100" lvl="5" marL="2743200">
              <a:spcBef>
                <a:spcPts val="0"/>
              </a:spcBef>
              <a:spcAft>
                <a:spcPts val="0"/>
              </a:spcAft>
              <a:buClr>
                <a:schemeClr val="lt1"/>
              </a:buClr>
              <a:buSzPts val="1000"/>
              <a:buFont typeface="Instrument Sans"/>
              <a:buChar char="■"/>
              <a:defRPr/>
            </a:lvl6pPr>
            <a:lvl7pPr indent="-292100" lvl="6" marL="3200400">
              <a:spcBef>
                <a:spcPts val="0"/>
              </a:spcBef>
              <a:spcAft>
                <a:spcPts val="0"/>
              </a:spcAft>
              <a:buClr>
                <a:schemeClr val="lt1"/>
              </a:buClr>
              <a:buSzPts val="1000"/>
              <a:buFont typeface="Instrument Sans"/>
              <a:buChar char="●"/>
              <a:defRPr/>
            </a:lvl7pPr>
            <a:lvl8pPr indent="-292100" lvl="7" marL="3657600">
              <a:spcBef>
                <a:spcPts val="0"/>
              </a:spcBef>
              <a:spcAft>
                <a:spcPts val="0"/>
              </a:spcAft>
              <a:buClr>
                <a:schemeClr val="lt1"/>
              </a:buClr>
              <a:buSzPts val="1000"/>
              <a:buFont typeface="Instrument Sans"/>
              <a:buChar char="○"/>
              <a:defRPr/>
            </a:lvl8pPr>
            <a:lvl9pPr indent="-292100" lvl="8" marL="4114800">
              <a:spcBef>
                <a:spcPts val="0"/>
              </a:spcBef>
              <a:spcAft>
                <a:spcPts val="0"/>
              </a:spcAft>
              <a:buClr>
                <a:schemeClr val="lt1"/>
              </a:buClr>
              <a:buSzPts val="1000"/>
              <a:buFont typeface="Instrument Sans"/>
              <a:buChar char="■"/>
              <a:defRPr/>
            </a:lvl9pPr>
          </a:lstStyle>
          <a:p/>
        </p:txBody>
      </p:sp>
      <p:sp>
        <p:nvSpPr>
          <p:cNvPr id="303" name="Google Shape;303;p23"/>
          <p:cNvSpPr txBox="1"/>
          <p:nvPr>
            <p:ph idx="5" type="subTitle"/>
          </p:nvPr>
        </p:nvSpPr>
        <p:spPr>
          <a:xfrm>
            <a:off x="2672800" y="3858600"/>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04" name="Google Shape;304;p23"/>
          <p:cNvSpPr txBox="1"/>
          <p:nvPr>
            <p:ph idx="6" type="subTitle"/>
          </p:nvPr>
        </p:nvSpPr>
        <p:spPr>
          <a:xfrm>
            <a:off x="2672800" y="4301624"/>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05" name="Google Shape;305;p2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6" name="Google Shape;306;p23"/>
          <p:cNvSpPr txBox="1"/>
          <p:nvPr>
            <p:ph idx="7"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7" name="Google Shape;307;p23"/>
          <p:cNvSpPr txBox="1"/>
          <p:nvPr>
            <p:ph type="title"/>
          </p:nvPr>
        </p:nvSpPr>
        <p:spPr>
          <a:xfrm>
            <a:off x="139700" y="228600"/>
            <a:ext cx="5079300" cy="1062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308" name="Google Shape;308;p23"/>
          <p:cNvSpPr/>
          <p:nvPr>
            <p:ph idx="8" type="pic"/>
          </p:nvPr>
        </p:nvSpPr>
        <p:spPr>
          <a:xfrm>
            <a:off x="134350" y="1295850"/>
            <a:ext cx="2529300" cy="1277400"/>
          </a:xfrm>
          <a:prstGeom prst="rect">
            <a:avLst/>
          </a:prstGeom>
          <a:noFill/>
          <a:ln>
            <a:noFill/>
          </a:ln>
        </p:spPr>
      </p:sp>
      <p:sp>
        <p:nvSpPr>
          <p:cNvPr id="309" name="Google Shape;309;p23"/>
          <p:cNvSpPr txBox="1"/>
          <p:nvPr>
            <p:ph idx="9" type="subTitle"/>
          </p:nvPr>
        </p:nvSpPr>
        <p:spPr>
          <a:xfrm>
            <a:off x="5211100" y="1295400"/>
            <a:ext cx="2538300" cy="1277400"/>
          </a:xfrm>
          <a:prstGeom prst="rect">
            <a:avLst/>
          </a:prstGeom>
        </p:spPr>
        <p:txBody>
          <a:bodyPr anchorCtr="0" anchor="t" bIns="91425" lIns="182875" spcFirstLastPara="1" rIns="91425" wrap="square" tIns="182875">
            <a:noAutofit/>
          </a:bodyPr>
          <a:lstStyle>
            <a:lvl1pPr lvl="0">
              <a:spcBef>
                <a:spcPts val="0"/>
              </a:spcBef>
              <a:spcAft>
                <a:spcPts val="0"/>
              </a:spcAft>
              <a:buClr>
                <a:schemeClr val="lt1"/>
              </a:buClr>
              <a:buSzPts val="1400"/>
              <a:buFont typeface="Poppins"/>
              <a:buNone/>
              <a:defRPr/>
            </a:lvl1pPr>
            <a:lvl2pPr lvl="1">
              <a:spcBef>
                <a:spcPts val="0"/>
              </a:spcBef>
              <a:spcAft>
                <a:spcPts val="0"/>
              </a:spcAft>
              <a:buClr>
                <a:schemeClr val="lt1"/>
              </a:buClr>
              <a:buSzPts val="1400"/>
              <a:buFont typeface="Poppins"/>
              <a:buNone/>
              <a:defRPr>
                <a:solidFill>
                  <a:schemeClr val="lt1"/>
                </a:solidFill>
              </a:defRPr>
            </a:lvl2pPr>
            <a:lvl3pPr lvl="2">
              <a:spcBef>
                <a:spcPts val="0"/>
              </a:spcBef>
              <a:spcAft>
                <a:spcPts val="0"/>
              </a:spcAft>
              <a:buClr>
                <a:schemeClr val="lt1"/>
              </a:buClr>
              <a:buSzPts val="1400"/>
              <a:buFont typeface="Poppins"/>
              <a:buNone/>
              <a:defRPr>
                <a:solidFill>
                  <a:schemeClr val="lt1"/>
                </a:solidFill>
              </a:defRPr>
            </a:lvl3pPr>
            <a:lvl4pPr lvl="3">
              <a:spcBef>
                <a:spcPts val="0"/>
              </a:spcBef>
              <a:spcAft>
                <a:spcPts val="0"/>
              </a:spcAft>
              <a:buClr>
                <a:schemeClr val="lt1"/>
              </a:buClr>
              <a:buSzPts val="1400"/>
              <a:buFont typeface="Poppins"/>
              <a:buNone/>
              <a:defRPr>
                <a:solidFill>
                  <a:schemeClr val="lt1"/>
                </a:solidFill>
              </a:defRPr>
            </a:lvl4pPr>
            <a:lvl5pPr lvl="4">
              <a:spcBef>
                <a:spcPts val="0"/>
              </a:spcBef>
              <a:spcAft>
                <a:spcPts val="0"/>
              </a:spcAft>
              <a:buClr>
                <a:schemeClr val="lt1"/>
              </a:buClr>
              <a:buSzPts val="1400"/>
              <a:buFont typeface="Poppins"/>
              <a:buNone/>
              <a:defRPr>
                <a:solidFill>
                  <a:schemeClr val="lt1"/>
                </a:solidFill>
              </a:defRPr>
            </a:lvl5pPr>
            <a:lvl6pPr lvl="5">
              <a:spcBef>
                <a:spcPts val="0"/>
              </a:spcBef>
              <a:spcAft>
                <a:spcPts val="0"/>
              </a:spcAft>
              <a:buClr>
                <a:schemeClr val="lt1"/>
              </a:buClr>
              <a:buSzPts val="1400"/>
              <a:buFont typeface="Poppins"/>
              <a:buNone/>
              <a:defRPr>
                <a:solidFill>
                  <a:schemeClr val="lt1"/>
                </a:solidFill>
              </a:defRPr>
            </a:lvl6pPr>
            <a:lvl7pPr lvl="6">
              <a:spcBef>
                <a:spcPts val="0"/>
              </a:spcBef>
              <a:spcAft>
                <a:spcPts val="0"/>
              </a:spcAft>
              <a:buClr>
                <a:schemeClr val="lt1"/>
              </a:buClr>
              <a:buSzPts val="1400"/>
              <a:buFont typeface="Poppins"/>
              <a:buNone/>
              <a:defRPr>
                <a:solidFill>
                  <a:schemeClr val="lt1"/>
                </a:solidFill>
              </a:defRPr>
            </a:lvl7pPr>
            <a:lvl8pPr lvl="7">
              <a:spcBef>
                <a:spcPts val="0"/>
              </a:spcBef>
              <a:spcAft>
                <a:spcPts val="0"/>
              </a:spcAft>
              <a:buClr>
                <a:schemeClr val="lt1"/>
              </a:buClr>
              <a:buSzPts val="1400"/>
              <a:buFont typeface="Poppins"/>
              <a:buNone/>
              <a:defRPr>
                <a:solidFill>
                  <a:schemeClr val="lt1"/>
                </a:solidFill>
              </a:defRPr>
            </a:lvl8pPr>
            <a:lvl9pPr lvl="8">
              <a:spcBef>
                <a:spcPts val="0"/>
              </a:spcBef>
              <a:spcAft>
                <a:spcPts val="0"/>
              </a:spcAft>
              <a:buClr>
                <a:schemeClr val="lt1"/>
              </a:buClr>
              <a:buSzPts val="1400"/>
              <a:buFont typeface="Poppins"/>
              <a:buNone/>
              <a:defRPr>
                <a:solidFill>
                  <a:schemeClr val="lt1"/>
                </a:solidFill>
              </a:defRPr>
            </a:lvl9pPr>
          </a:lstStyle>
          <a:p/>
        </p:txBody>
      </p:sp>
      <p:sp>
        <p:nvSpPr>
          <p:cNvPr id="310" name="Google Shape;310;p23"/>
          <p:cNvSpPr txBox="1"/>
          <p:nvPr>
            <p:ph idx="13" type="subTitle"/>
          </p:nvPr>
        </p:nvSpPr>
        <p:spPr>
          <a:xfrm>
            <a:off x="2672800" y="1295400"/>
            <a:ext cx="2538300" cy="351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a:lvl1pPr>
            <a:lvl2pPr lvl="1">
              <a:spcBef>
                <a:spcPts val="0"/>
              </a:spcBef>
              <a:spcAft>
                <a:spcPts val="0"/>
              </a:spcAft>
              <a:buClr>
                <a:schemeClr val="lt1"/>
              </a:buClr>
              <a:buSzPts val="1400"/>
              <a:buFont typeface="Poppins"/>
              <a:buNone/>
              <a:defRPr>
                <a:solidFill>
                  <a:schemeClr val="lt1"/>
                </a:solidFill>
              </a:defRPr>
            </a:lvl2pPr>
            <a:lvl3pPr lvl="2">
              <a:spcBef>
                <a:spcPts val="0"/>
              </a:spcBef>
              <a:spcAft>
                <a:spcPts val="0"/>
              </a:spcAft>
              <a:buClr>
                <a:schemeClr val="lt1"/>
              </a:buClr>
              <a:buSzPts val="1400"/>
              <a:buFont typeface="Poppins"/>
              <a:buNone/>
              <a:defRPr>
                <a:solidFill>
                  <a:schemeClr val="lt1"/>
                </a:solidFill>
              </a:defRPr>
            </a:lvl3pPr>
            <a:lvl4pPr lvl="3">
              <a:spcBef>
                <a:spcPts val="0"/>
              </a:spcBef>
              <a:spcAft>
                <a:spcPts val="0"/>
              </a:spcAft>
              <a:buClr>
                <a:schemeClr val="lt1"/>
              </a:buClr>
              <a:buSzPts val="1400"/>
              <a:buFont typeface="Poppins"/>
              <a:buNone/>
              <a:defRPr>
                <a:solidFill>
                  <a:schemeClr val="lt1"/>
                </a:solidFill>
              </a:defRPr>
            </a:lvl4pPr>
            <a:lvl5pPr lvl="4">
              <a:spcBef>
                <a:spcPts val="0"/>
              </a:spcBef>
              <a:spcAft>
                <a:spcPts val="0"/>
              </a:spcAft>
              <a:buClr>
                <a:schemeClr val="lt1"/>
              </a:buClr>
              <a:buSzPts val="1400"/>
              <a:buFont typeface="Poppins"/>
              <a:buNone/>
              <a:defRPr>
                <a:solidFill>
                  <a:schemeClr val="lt1"/>
                </a:solidFill>
              </a:defRPr>
            </a:lvl5pPr>
            <a:lvl6pPr lvl="5">
              <a:spcBef>
                <a:spcPts val="0"/>
              </a:spcBef>
              <a:spcAft>
                <a:spcPts val="0"/>
              </a:spcAft>
              <a:buClr>
                <a:schemeClr val="lt1"/>
              </a:buClr>
              <a:buSzPts val="1400"/>
              <a:buFont typeface="Poppins"/>
              <a:buNone/>
              <a:defRPr>
                <a:solidFill>
                  <a:schemeClr val="lt1"/>
                </a:solidFill>
              </a:defRPr>
            </a:lvl6pPr>
            <a:lvl7pPr lvl="6">
              <a:spcBef>
                <a:spcPts val="0"/>
              </a:spcBef>
              <a:spcAft>
                <a:spcPts val="0"/>
              </a:spcAft>
              <a:buClr>
                <a:schemeClr val="lt1"/>
              </a:buClr>
              <a:buSzPts val="1400"/>
              <a:buFont typeface="Poppins"/>
              <a:buNone/>
              <a:defRPr>
                <a:solidFill>
                  <a:schemeClr val="lt1"/>
                </a:solidFill>
              </a:defRPr>
            </a:lvl7pPr>
            <a:lvl8pPr lvl="7">
              <a:spcBef>
                <a:spcPts val="0"/>
              </a:spcBef>
              <a:spcAft>
                <a:spcPts val="0"/>
              </a:spcAft>
              <a:buClr>
                <a:schemeClr val="lt1"/>
              </a:buClr>
              <a:buSzPts val="1400"/>
              <a:buFont typeface="Poppins"/>
              <a:buNone/>
              <a:defRPr>
                <a:solidFill>
                  <a:schemeClr val="lt1"/>
                </a:solidFill>
              </a:defRPr>
            </a:lvl8pPr>
            <a:lvl9pPr lvl="8">
              <a:spcBef>
                <a:spcPts val="0"/>
              </a:spcBef>
              <a:spcAft>
                <a:spcPts val="0"/>
              </a:spcAft>
              <a:buClr>
                <a:schemeClr val="lt1"/>
              </a:buClr>
              <a:buSzPts val="1400"/>
              <a:buFont typeface="Poppins"/>
              <a:buNone/>
              <a:defRPr>
                <a:solidFill>
                  <a:schemeClr val="lt1"/>
                </a:solidFill>
              </a:defRPr>
            </a:lvl9pPr>
          </a:lstStyle>
          <a:p/>
        </p:txBody>
      </p:sp>
      <p:sp>
        <p:nvSpPr>
          <p:cNvPr id="311" name="Google Shape;311;p23"/>
          <p:cNvSpPr txBox="1"/>
          <p:nvPr>
            <p:ph idx="14" type="subTitle"/>
          </p:nvPr>
        </p:nvSpPr>
        <p:spPr>
          <a:xfrm>
            <a:off x="2672800" y="2577000"/>
            <a:ext cx="2538300" cy="351600"/>
          </a:xfrm>
          <a:prstGeom prst="rect">
            <a:avLst/>
          </a:prstGeom>
        </p:spPr>
        <p:txBody>
          <a:bodyPr anchorCtr="0" anchor="t" bIns="0" lIns="91425" spcFirstLastPara="1" rIns="91425" wrap="square" tIns="91425">
            <a:noAutofit/>
          </a:bodyPr>
          <a:lstStyle>
            <a:lvl1pPr lvl="0">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12" name="Google Shape;312;p23"/>
          <p:cNvSpPr txBox="1"/>
          <p:nvPr>
            <p:ph idx="15" type="subTitle"/>
          </p:nvPr>
        </p:nvSpPr>
        <p:spPr>
          <a:xfrm>
            <a:off x="130150" y="2577000"/>
            <a:ext cx="2538300" cy="351600"/>
          </a:xfrm>
          <a:prstGeom prst="rect">
            <a:avLst/>
          </a:prstGeom>
        </p:spPr>
        <p:txBody>
          <a:bodyPr anchorCtr="0" anchor="t" bIns="0" lIns="91425" spcFirstLastPara="1" rIns="91425" wrap="square" tIns="91425">
            <a:noAutofit/>
          </a:bodyPr>
          <a:lstStyle>
            <a:lvl1pPr lvl="0">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13" name="Google Shape;313;p23"/>
          <p:cNvSpPr txBox="1"/>
          <p:nvPr>
            <p:ph idx="16" type="subTitle"/>
          </p:nvPr>
        </p:nvSpPr>
        <p:spPr>
          <a:xfrm>
            <a:off x="5211100" y="2577000"/>
            <a:ext cx="2538300" cy="351600"/>
          </a:xfrm>
          <a:prstGeom prst="rect">
            <a:avLst/>
          </a:prstGeom>
        </p:spPr>
        <p:txBody>
          <a:bodyPr anchorCtr="0" anchor="t" bIns="0" lIns="91425" spcFirstLastPara="1" rIns="91425" wrap="square" tIns="91425">
            <a:noAutofit/>
          </a:bodyPr>
          <a:lstStyle>
            <a:lvl1pPr lvl="0">
              <a:spcBef>
                <a:spcPts val="0"/>
              </a:spcBef>
              <a:spcAft>
                <a:spcPts val="0"/>
              </a:spcAft>
              <a:buClr>
                <a:schemeClr val="lt1"/>
              </a:buClr>
              <a:buSzPts val="1400"/>
              <a:buFont typeface="Poppins"/>
              <a:buNone/>
              <a:defRPr b="1" sz="1000">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14" name="Google Shape;314;p23"/>
          <p:cNvSpPr txBox="1"/>
          <p:nvPr>
            <p:ph idx="17" type="subTitle"/>
          </p:nvPr>
        </p:nvSpPr>
        <p:spPr>
          <a:xfrm>
            <a:off x="139700" y="3858600"/>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5" name="Google Shape;315;p23"/>
          <p:cNvSpPr txBox="1"/>
          <p:nvPr>
            <p:ph idx="18" type="subTitle"/>
          </p:nvPr>
        </p:nvSpPr>
        <p:spPr>
          <a:xfrm>
            <a:off x="139700" y="4301624"/>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6" name="Google Shape;316;p23"/>
          <p:cNvSpPr txBox="1"/>
          <p:nvPr>
            <p:ph idx="19" type="subTitle"/>
          </p:nvPr>
        </p:nvSpPr>
        <p:spPr>
          <a:xfrm>
            <a:off x="5220250" y="3858600"/>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17" name="Google Shape;317;p23"/>
          <p:cNvSpPr txBox="1"/>
          <p:nvPr>
            <p:ph idx="20" type="subTitle"/>
          </p:nvPr>
        </p:nvSpPr>
        <p:spPr>
          <a:xfrm>
            <a:off x="5220250" y="4301624"/>
            <a:ext cx="2538300" cy="277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1">
  <p:cSld name="CUSTOM_11">
    <p:spTree>
      <p:nvGrpSpPr>
        <p:cNvPr id="318" name="Shape 318"/>
        <p:cNvGrpSpPr/>
        <p:nvPr/>
      </p:nvGrpSpPr>
      <p:grpSpPr>
        <a:xfrm>
          <a:off x="0" y="0"/>
          <a:ext cx="0" cy="0"/>
          <a:chOff x="0" y="0"/>
          <a:chExt cx="0" cy="0"/>
        </a:xfrm>
      </p:grpSpPr>
      <p:sp>
        <p:nvSpPr>
          <p:cNvPr id="319" name="Google Shape;319;p24"/>
          <p:cNvSpPr txBox="1"/>
          <p:nvPr>
            <p:ph idx="1" type="body"/>
          </p:nvPr>
        </p:nvSpPr>
        <p:spPr>
          <a:xfrm>
            <a:off x="284550" y="2579575"/>
            <a:ext cx="3655500" cy="1288200"/>
          </a:xfrm>
          <a:prstGeom prst="rect">
            <a:avLst/>
          </a:prstGeom>
        </p:spPr>
        <p:txBody>
          <a:bodyPr anchorCtr="0" anchor="t" bIns="91425" lIns="91425" spcFirstLastPara="1" rIns="91425" wrap="square" tIns="91425">
            <a:noAutofit/>
          </a:bodyPr>
          <a:lstStyle>
            <a:lvl1pPr indent="-292100" lvl="0" marL="457200">
              <a:lnSpc>
                <a:spcPct val="150000"/>
              </a:lnSpc>
              <a:spcBef>
                <a:spcPts val="0"/>
              </a:spcBef>
              <a:spcAft>
                <a:spcPts val="0"/>
              </a:spcAft>
              <a:buClr>
                <a:schemeClr val="lt1"/>
              </a:buClr>
              <a:buSzPts val="1000"/>
              <a:buFont typeface="Instrument Sans"/>
              <a:buChar char="●"/>
              <a:defRPr/>
            </a:lvl1pPr>
            <a:lvl2pPr indent="-292100" lvl="1" marL="914400">
              <a:lnSpc>
                <a:spcPct val="150000"/>
              </a:lnSpc>
              <a:spcBef>
                <a:spcPts val="0"/>
              </a:spcBef>
              <a:spcAft>
                <a:spcPts val="0"/>
              </a:spcAft>
              <a:buClr>
                <a:schemeClr val="lt1"/>
              </a:buClr>
              <a:buSzPts val="1000"/>
              <a:buFont typeface="Instrument Sans"/>
              <a:buChar char="○"/>
              <a:defRPr/>
            </a:lvl2pPr>
            <a:lvl3pPr indent="-292100" lvl="2" marL="1371600">
              <a:lnSpc>
                <a:spcPct val="150000"/>
              </a:lnSpc>
              <a:spcBef>
                <a:spcPts val="0"/>
              </a:spcBef>
              <a:spcAft>
                <a:spcPts val="0"/>
              </a:spcAft>
              <a:buClr>
                <a:schemeClr val="lt1"/>
              </a:buClr>
              <a:buSzPts val="1000"/>
              <a:buFont typeface="Instrument Sans"/>
              <a:buChar char="■"/>
              <a:defRPr/>
            </a:lvl3pPr>
            <a:lvl4pPr indent="-292100" lvl="3" marL="1828800">
              <a:lnSpc>
                <a:spcPct val="150000"/>
              </a:lnSpc>
              <a:spcBef>
                <a:spcPts val="0"/>
              </a:spcBef>
              <a:spcAft>
                <a:spcPts val="0"/>
              </a:spcAft>
              <a:buClr>
                <a:schemeClr val="lt1"/>
              </a:buClr>
              <a:buSzPts val="1000"/>
              <a:buFont typeface="Instrument Sans"/>
              <a:buChar char="●"/>
              <a:defRPr/>
            </a:lvl4pPr>
            <a:lvl5pPr indent="-292100" lvl="4" marL="2286000">
              <a:lnSpc>
                <a:spcPct val="150000"/>
              </a:lnSpc>
              <a:spcBef>
                <a:spcPts val="0"/>
              </a:spcBef>
              <a:spcAft>
                <a:spcPts val="0"/>
              </a:spcAft>
              <a:buClr>
                <a:schemeClr val="lt1"/>
              </a:buClr>
              <a:buSzPts val="1000"/>
              <a:buFont typeface="Instrument Sans"/>
              <a:buChar char="○"/>
              <a:defRPr/>
            </a:lvl5pPr>
            <a:lvl6pPr indent="-292100" lvl="5" marL="2743200">
              <a:lnSpc>
                <a:spcPct val="150000"/>
              </a:lnSpc>
              <a:spcBef>
                <a:spcPts val="0"/>
              </a:spcBef>
              <a:spcAft>
                <a:spcPts val="0"/>
              </a:spcAft>
              <a:buClr>
                <a:schemeClr val="lt1"/>
              </a:buClr>
              <a:buSzPts val="1000"/>
              <a:buFont typeface="Instrument Sans"/>
              <a:buChar char="■"/>
              <a:defRPr/>
            </a:lvl6pPr>
            <a:lvl7pPr indent="-292100" lvl="6" marL="3200400">
              <a:lnSpc>
                <a:spcPct val="150000"/>
              </a:lnSpc>
              <a:spcBef>
                <a:spcPts val="0"/>
              </a:spcBef>
              <a:spcAft>
                <a:spcPts val="0"/>
              </a:spcAft>
              <a:buClr>
                <a:schemeClr val="lt1"/>
              </a:buClr>
              <a:buSzPts val="1000"/>
              <a:buFont typeface="Instrument Sans"/>
              <a:buChar char="●"/>
              <a:defRPr/>
            </a:lvl7pPr>
            <a:lvl8pPr indent="-292100" lvl="7" marL="3657600">
              <a:lnSpc>
                <a:spcPct val="150000"/>
              </a:lnSpc>
              <a:spcBef>
                <a:spcPts val="0"/>
              </a:spcBef>
              <a:spcAft>
                <a:spcPts val="0"/>
              </a:spcAft>
              <a:buClr>
                <a:schemeClr val="lt1"/>
              </a:buClr>
              <a:buSzPts val="1000"/>
              <a:buFont typeface="Instrument Sans"/>
              <a:buChar char="○"/>
              <a:defRPr/>
            </a:lvl8pPr>
            <a:lvl9pPr indent="-292100" lvl="8" marL="4114800">
              <a:lnSpc>
                <a:spcPct val="150000"/>
              </a:lnSpc>
              <a:spcBef>
                <a:spcPts val="0"/>
              </a:spcBef>
              <a:spcAft>
                <a:spcPts val="0"/>
              </a:spcAft>
              <a:buClr>
                <a:schemeClr val="lt1"/>
              </a:buClr>
              <a:buSzPts val="1000"/>
              <a:buFont typeface="Instrument Sans"/>
              <a:buChar char="■"/>
              <a:defRPr/>
            </a:lvl9pPr>
          </a:lstStyle>
          <a:p/>
        </p:txBody>
      </p:sp>
      <p:sp>
        <p:nvSpPr>
          <p:cNvPr id="320" name="Google Shape;320;p24"/>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1" name="Google Shape;321;p24"/>
          <p:cNvSpPr txBox="1"/>
          <p:nvPr>
            <p:ph type="title"/>
          </p:nvPr>
        </p:nvSpPr>
        <p:spPr>
          <a:xfrm>
            <a:off x="139700" y="228600"/>
            <a:ext cx="5079300" cy="1062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grpSp>
        <p:nvGrpSpPr>
          <p:cNvPr id="322" name="Google Shape;322;p24"/>
          <p:cNvGrpSpPr/>
          <p:nvPr/>
        </p:nvGrpSpPr>
        <p:grpSpPr>
          <a:xfrm>
            <a:off x="128875" y="-3665"/>
            <a:ext cx="8896225" cy="5148365"/>
            <a:chOff x="128875" y="-3665"/>
            <a:chExt cx="8896225" cy="5148365"/>
          </a:xfrm>
        </p:grpSpPr>
        <p:cxnSp>
          <p:nvCxnSpPr>
            <p:cNvPr id="323" name="Google Shape;323;p24"/>
            <p:cNvCxnSpPr/>
            <p:nvPr/>
          </p:nvCxnSpPr>
          <p:spPr>
            <a:xfrm>
              <a:off x="5212100" y="-3665"/>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4" name="Google Shape;324;p24"/>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325" name="Google Shape;325;p24"/>
            <p:cNvCxnSpPr/>
            <p:nvPr/>
          </p:nvCxnSpPr>
          <p:spPr>
            <a:xfrm>
              <a:off x="7752125" y="1069"/>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6" name="Google Shape;326;p24"/>
            <p:cNvCxnSpPr/>
            <p:nvPr/>
          </p:nvCxnSpPr>
          <p:spPr>
            <a:xfrm>
              <a:off x="5212100" y="223225"/>
              <a:ext cx="3813000" cy="0"/>
            </a:xfrm>
            <a:prstGeom prst="straightConnector1">
              <a:avLst/>
            </a:prstGeom>
            <a:noFill/>
            <a:ln cap="flat" cmpd="sng" w="9525">
              <a:solidFill>
                <a:schemeClr val="dk2"/>
              </a:solidFill>
              <a:prstDash val="solid"/>
              <a:round/>
              <a:headEnd len="med" w="med" type="none"/>
              <a:tailEnd len="med" w="med" type="none"/>
            </a:ln>
          </p:spPr>
        </p:cxnSp>
        <p:cxnSp>
          <p:nvCxnSpPr>
            <p:cNvPr id="327" name="Google Shape;327;p24"/>
            <p:cNvCxnSpPr/>
            <p:nvPr/>
          </p:nvCxnSpPr>
          <p:spPr>
            <a:xfrm>
              <a:off x="5210175" y="3867775"/>
              <a:ext cx="3813000" cy="0"/>
            </a:xfrm>
            <a:prstGeom prst="straightConnector1">
              <a:avLst/>
            </a:prstGeom>
            <a:noFill/>
            <a:ln cap="flat" cmpd="sng" w="9525">
              <a:solidFill>
                <a:schemeClr val="dk2"/>
              </a:solidFill>
              <a:prstDash val="solid"/>
              <a:round/>
              <a:headEnd len="med" w="med" type="none"/>
              <a:tailEnd len="med" w="med" type="none"/>
            </a:ln>
          </p:spPr>
        </p:cxnSp>
        <p:cxnSp>
          <p:nvCxnSpPr>
            <p:cNvPr id="328" name="Google Shape;328;p24"/>
            <p:cNvCxnSpPr/>
            <p:nvPr/>
          </p:nvCxnSpPr>
          <p:spPr>
            <a:xfrm>
              <a:off x="5212100" y="2579575"/>
              <a:ext cx="3813000" cy="0"/>
            </a:xfrm>
            <a:prstGeom prst="straightConnector1">
              <a:avLst/>
            </a:prstGeom>
            <a:noFill/>
            <a:ln cap="flat" cmpd="sng" w="9525">
              <a:solidFill>
                <a:schemeClr val="dk2"/>
              </a:solidFill>
              <a:prstDash val="solid"/>
              <a:round/>
              <a:headEnd len="med" w="med" type="none"/>
              <a:tailEnd len="med" w="med" type="none"/>
            </a:ln>
          </p:spPr>
        </p:cxnSp>
        <p:cxnSp>
          <p:nvCxnSpPr>
            <p:cNvPr id="329" name="Google Shape;329;p24"/>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grpSp>
      <p:sp>
        <p:nvSpPr>
          <p:cNvPr id="330" name="Google Shape;330;p24"/>
          <p:cNvSpPr txBox="1"/>
          <p:nvPr>
            <p:ph idx="2" type="subTitle"/>
          </p:nvPr>
        </p:nvSpPr>
        <p:spPr>
          <a:xfrm>
            <a:off x="284550" y="1291424"/>
            <a:ext cx="3655500" cy="120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Instrument Sans"/>
              <a:buNone/>
              <a:defRPr>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31" name="Google Shape;331;p24"/>
          <p:cNvSpPr/>
          <p:nvPr>
            <p:ph idx="3" type="pic"/>
          </p:nvPr>
        </p:nvSpPr>
        <p:spPr>
          <a:xfrm>
            <a:off x="5219000" y="228600"/>
            <a:ext cx="2528400" cy="2346900"/>
          </a:xfrm>
          <a:prstGeom prst="rect">
            <a:avLst/>
          </a:prstGeom>
          <a:noFill/>
          <a:ln>
            <a:noFill/>
          </a:ln>
        </p:spPr>
      </p:sp>
      <p:sp>
        <p:nvSpPr>
          <p:cNvPr id="332" name="Google Shape;332;p24"/>
          <p:cNvSpPr/>
          <p:nvPr>
            <p:ph idx="4" type="pic"/>
          </p:nvPr>
        </p:nvSpPr>
        <p:spPr>
          <a:xfrm>
            <a:off x="7757025" y="2584925"/>
            <a:ext cx="1261500" cy="1279200"/>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_12">
    <p:spTree>
      <p:nvGrpSpPr>
        <p:cNvPr id="333" name="Shape 333"/>
        <p:cNvGrpSpPr/>
        <p:nvPr/>
      </p:nvGrpSpPr>
      <p:grpSpPr>
        <a:xfrm>
          <a:off x="0" y="0"/>
          <a:ext cx="0" cy="0"/>
          <a:chOff x="0" y="0"/>
          <a:chExt cx="0" cy="0"/>
        </a:xfrm>
      </p:grpSpPr>
      <p:pic>
        <p:nvPicPr>
          <p:cNvPr id="334" name="Google Shape;334;p25"/>
          <p:cNvPicPr preferRelativeResize="0"/>
          <p:nvPr/>
        </p:nvPicPr>
        <p:blipFill>
          <a:blip r:embed="rId2">
            <a:alphaModFix/>
          </a:blip>
          <a:stretch>
            <a:fillRect/>
          </a:stretch>
        </p:blipFill>
        <p:spPr>
          <a:xfrm rot="10800000">
            <a:off x="6802699" y="3851249"/>
            <a:ext cx="1292251" cy="1292251"/>
          </a:xfrm>
          <a:prstGeom prst="rect">
            <a:avLst/>
          </a:prstGeom>
          <a:noFill/>
          <a:ln>
            <a:noFill/>
          </a:ln>
        </p:spPr>
      </p:pic>
      <p:sp>
        <p:nvSpPr>
          <p:cNvPr id="335" name="Google Shape;335;p25"/>
          <p:cNvSpPr txBox="1"/>
          <p:nvPr>
            <p:ph idx="1" type="subTitle"/>
          </p:nvPr>
        </p:nvSpPr>
        <p:spPr>
          <a:xfrm>
            <a:off x="5372900" y="4200925"/>
            <a:ext cx="1429800" cy="303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36" name="Google Shape;336;p25"/>
          <p:cNvSpPr txBox="1"/>
          <p:nvPr>
            <p:ph idx="2" type="subTitle"/>
          </p:nvPr>
        </p:nvSpPr>
        <p:spPr>
          <a:xfrm>
            <a:off x="5372900" y="4504718"/>
            <a:ext cx="1429800" cy="513000"/>
          </a:xfrm>
          <a:prstGeom prst="rect">
            <a:avLst/>
          </a:prstGeom>
        </p:spPr>
        <p:txBody>
          <a:bodyPr anchorCtr="0" anchor="t" bIns="91425" lIns="91425" spcFirstLastPara="1" rIns="91425" wrap="square" tIns="0">
            <a:noAutofit/>
          </a:bodyPr>
          <a:lstStyle>
            <a:lvl1pPr lvl="0">
              <a:spcBef>
                <a:spcPts val="0"/>
              </a:spcBef>
              <a:spcAft>
                <a:spcPts val="0"/>
              </a:spcAft>
              <a:buNone/>
              <a:defRPr sz="1000">
                <a:solidFill>
                  <a:schemeClr val="lt2"/>
                </a:solidFill>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37" name="Google Shape;337;p25"/>
          <p:cNvSpPr txBox="1"/>
          <p:nvPr>
            <p:ph idx="3" type="subTitle"/>
          </p:nvPr>
        </p:nvSpPr>
        <p:spPr>
          <a:xfrm>
            <a:off x="5372900" y="1708550"/>
            <a:ext cx="1597500" cy="33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38" name="Google Shape;338;p25"/>
          <p:cNvSpPr txBox="1"/>
          <p:nvPr>
            <p:ph idx="4" type="subTitle"/>
          </p:nvPr>
        </p:nvSpPr>
        <p:spPr>
          <a:xfrm>
            <a:off x="5372900" y="2060150"/>
            <a:ext cx="1597500" cy="1017300"/>
          </a:xfrm>
          <a:prstGeom prst="rect">
            <a:avLst/>
          </a:prstGeom>
        </p:spPr>
        <p:txBody>
          <a:bodyPr anchorCtr="0" anchor="t" bIns="91425" lIns="91425" spcFirstLastPara="1" rIns="91425" wrap="square" tIns="0">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1000"/>
              </a:spcBef>
              <a:spcAft>
                <a:spcPts val="0"/>
              </a:spcAft>
              <a:buClr>
                <a:schemeClr val="lt1"/>
              </a:buClr>
              <a:buSzPts val="1400"/>
              <a:buNone/>
              <a:defRPr>
                <a:solidFill>
                  <a:schemeClr val="lt1"/>
                </a:solidFill>
              </a:defRPr>
            </a:lvl2pPr>
            <a:lvl3pPr lvl="2">
              <a:spcBef>
                <a:spcPts val="1000"/>
              </a:spcBef>
              <a:spcAft>
                <a:spcPts val="0"/>
              </a:spcAft>
              <a:buClr>
                <a:schemeClr val="lt1"/>
              </a:buClr>
              <a:buSzPts val="1400"/>
              <a:buNone/>
              <a:defRPr>
                <a:solidFill>
                  <a:schemeClr val="lt1"/>
                </a:solidFill>
              </a:defRPr>
            </a:lvl3pPr>
            <a:lvl4pPr lvl="3">
              <a:spcBef>
                <a:spcPts val="1000"/>
              </a:spcBef>
              <a:spcAft>
                <a:spcPts val="0"/>
              </a:spcAft>
              <a:buClr>
                <a:schemeClr val="lt1"/>
              </a:buClr>
              <a:buSzPts val="1400"/>
              <a:buNone/>
              <a:defRPr>
                <a:solidFill>
                  <a:schemeClr val="lt1"/>
                </a:solidFill>
              </a:defRPr>
            </a:lvl4pPr>
            <a:lvl5pPr lvl="4">
              <a:spcBef>
                <a:spcPts val="1000"/>
              </a:spcBef>
              <a:spcAft>
                <a:spcPts val="0"/>
              </a:spcAft>
              <a:buClr>
                <a:schemeClr val="lt1"/>
              </a:buClr>
              <a:buSzPts val="1400"/>
              <a:buNone/>
              <a:defRPr>
                <a:solidFill>
                  <a:schemeClr val="lt1"/>
                </a:solidFill>
              </a:defRPr>
            </a:lvl5pPr>
            <a:lvl6pPr lvl="5">
              <a:spcBef>
                <a:spcPts val="1000"/>
              </a:spcBef>
              <a:spcAft>
                <a:spcPts val="0"/>
              </a:spcAft>
              <a:buClr>
                <a:schemeClr val="lt1"/>
              </a:buClr>
              <a:buSzPts val="1400"/>
              <a:buNone/>
              <a:defRPr>
                <a:solidFill>
                  <a:schemeClr val="lt1"/>
                </a:solidFill>
              </a:defRPr>
            </a:lvl6pPr>
            <a:lvl7pPr lvl="6">
              <a:spcBef>
                <a:spcPts val="1000"/>
              </a:spcBef>
              <a:spcAft>
                <a:spcPts val="0"/>
              </a:spcAft>
              <a:buClr>
                <a:schemeClr val="lt1"/>
              </a:buClr>
              <a:buSzPts val="1400"/>
              <a:buNone/>
              <a:defRPr>
                <a:solidFill>
                  <a:schemeClr val="lt1"/>
                </a:solidFill>
              </a:defRPr>
            </a:lvl7pPr>
            <a:lvl8pPr lvl="7">
              <a:spcBef>
                <a:spcPts val="1000"/>
              </a:spcBef>
              <a:spcAft>
                <a:spcPts val="0"/>
              </a:spcAft>
              <a:buClr>
                <a:schemeClr val="lt1"/>
              </a:buClr>
              <a:buSzPts val="1400"/>
              <a:buNone/>
              <a:defRPr>
                <a:solidFill>
                  <a:schemeClr val="lt1"/>
                </a:solidFill>
              </a:defRPr>
            </a:lvl8pPr>
            <a:lvl9pPr lvl="8">
              <a:spcBef>
                <a:spcPts val="1000"/>
              </a:spcBef>
              <a:spcAft>
                <a:spcPts val="1000"/>
              </a:spcAft>
              <a:buClr>
                <a:schemeClr val="lt1"/>
              </a:buClr>
              <a:buSzPts val="1400"/>
              <a:buNone/>
              <a:defRPr>
                <a:solidFill>
                  <a:schemeClr val="lt1"/>
                </a:solidFill>
              </a:defRPr>
            </a:lvl9pPr>
          </a:lstStyle>
          <a:p/>
        </p:txBody>
      </p:sp>
      <p:sp>
        <p:nvSpPr>
          <p:cNvPr id="339" name="Google Shape;339;p25"/>
          <p:cNvSpPr txBox="1"/>
          <p:nvPr>
            <p:ph idx="5" type="subTitle"/>
          </p:nvPr>
        </p:nvSpPr>
        <p:spPr>
          <a:xfrm>
            <a:off x="6953375" y="1708550"/>
            <a:ext cx="1597500" cy="33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40" name="Google Shape;340;p25"/>
          <p:cNvSpPr txBox="1"/>
          <p:nvPr>
            <p:ph idx="6" type="subTitle"/>
          </p:nvPr>
        </p:nvSpPr>
        <p:spPr>
          <a:xfrm>
            <a:off x="6953375" y="2060150"/>
            <a:ext cx="1597500" cy="1017300"/>
          </a:xfrm>
          <a:prstGeom prst="rect">
            <a:avLst/>
          </a:prstGeom>
        </p:spPr>
        <p:txBody>
          <a:bodyPr anchorCtr="0" anchor="t" bIns="91425" lIns="91425" spcFirstLastPara="1" rIns="91425" wrap="square" tIns="0">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1000"/>
              </a:spcBef>
              <a:spcAft>
                <a:spcPts val="0"/>
              </a:spcAft>
              <a:buClr>
                <a:schemeClr val="lt1"/>
              </a:buClr>
              <a:buSzPts val="1400"/>
              <a:buNone/>
              <a:defRPr>
                <a:solidFill>
                  <a:schemeClr val="lt1"/>
                </a:solidFill>
              </a:defRPr>
            </a:lvl2pPr>
            <a:lvl3pPr lvl="2">
              <a:spcBef>
                <a:spcPts val="1000"/>
              </a:spcBef>
              <a:spcAft>
                <a:spcPts val="0"/>
              </a:spcAft>
              <a:buClr>
                <a:schemeClr val="lt1"/>
              </a:buClr>
              <a:buSzPts val="1400"/>
              <a:buNone/>
              <a:defRPr>
                <a:solidFill>
                  <a:schemeClr val="lt1"/>
                </a:solidFill>
              </a:defRPr>
            </a:lvl3pPr>
            <a:lvl4pPr lvl="3">
              <a:spcBef>
                <a:spcPts val="1000"/>
              </a:spcBef>
              <a:spcAft>
                <a:spcPts val="0"/>
              </a:spcAft>
              <a:buClr>
                <a:schemeClr val="lt1"/>
              </a:buClr>
              <a:buSzPts val="1400"/>
              <a:buNone/>
              <a:defRPr>
                <a:solidFill>
                  <a:schemeClr val="lt1"/>
                </a:solidFill>
              </a:defRPr>
            </a:lvl4pPr>
            <a:lvl5pPr lvl="4">
              <a:spcBef>
                <a:spcPts val="1000"/>
              </a:spcBef>
              <a:spcAft>
                <a:spcPts val="0"/>
              </a:spcAft>
              <a:buClr>
                <a:schemeClr val="lt1"/>
              </a:buClr>
              <a:buSzPts val="1400"/>
              <a:buNone/>
              <a:defRPr>
                <a:solidFill>
                  <a:schemeClr val="lt1"/>
                </a:solidFill>
              </a:defRPr>
            </a:lvl5pPr>
            <a:lvl6pPr lvl="5">
              <a:spcBef>
                <a:spcPts val="1000"/>
              </a:spcBef>
              <a:spcAft>
                <a:spcPts val="0"/>
              </a:spcAft>
              <a:buClr>
                <a:schemeClr val="lt1"/>
              </a:buClr>
              <a:buSzPts val="1400"/>
              <a:buNone/>
              <a:defRPr>
                <a:solidFill>
                  <a:schemeClr val="lt1"/>
                </a:solidFill>
              </a:defRPr>
            </a:lvl6pPr>
            <a:lvl7pPr lvl="6">
              <a:spcBef>
                <a:spcPts val="1000"/>
              </a:spcBef>
              <a:spcAft>
                <a:spcPts val="0"/>
              </a:spcAft>
              <a:buClr>
                <a:schemeClr val="lt1"/>
              </a:buClr>
              <a:buSzPts val="1400"/>
              <a:buNone/>
              <a:defRPr>
                <a:solidFill>
                  <a:schemeClr val="lt1"/>
                </a:solidFill>
              </a:defRPr>
            </a:lvl7pPr>
            <a:lvl8pPr lvl="7">
              <a:spcBef>
                <a:spcPts val="1000"/>
              </a:spcBef>
              <a:spcAft>
                <a:spcPts val="0"/>
              </a:spcAft>
              <a:buClr>
                <a:schemeClr val="lt1"/>
              </a:buClr>
              <a:buSzPts val="1400"/>
              <a:buNone/>
              <a:defRPr>
                <a:solidFill>
                  <a:schemeClr val="lt1"/>
                </a:solidFill>
              </a:defRPr>
            </a:lvl8pPr>
            <a:lvl9pPr lvl="8">
              <a:spcBef>
                <a:spcPts val="1000"/>
              </a:spcBef>
              <a:spcAft>
                <a:spcPts val="1000"/>
              </a:spcAft>
              <a:buClr>
                <a:schemeClr val="lt1"/>
              </a:buClr>
              <a:buSzPts val="1400"/>
              <a:buNone/>
              <a:defRPr>
                <a:solidFill>
                  <a:schemeClr val="lt1"/>
                </a:solidFill>
              </a:defRPr>
            </a:lvl9pPr>
          </a:lstStyle>
          <a:p/>
        </p:txBody>
      </p:sp>
      <p:cxnSp>
        <p:nvCxnSpPr>
          <p:cNvPr id="341" name="Google Shape;341;p25"/>
          <p:cNvCxnSpPr/>
          <p:nvPr/>
        </p:nvCxnSpPr>
        <p:spPr>
          <a:xfrm>
            <a:off x="9023250" y="0"/>
            <a:ext cx="0" cy="5135400"/>
          </a:xfrm>
          <a:prstGeom prst="straightConnector1">
            <a:avLst/>
          </a:prstGeom>
          <a:noFill/>
          <a:ln cap="flat" cmpd="sng" w="9525">
            <a:solidFill>
              <a:schemeClr val="accent3"/>
            </a:solidFill>
            <a:prstDash val="solid"/>
            <a:round/>
            <a:headEnd len="med" w="med" type="none"/>
            <a:tailEnd len="med" w="med" type="none"/>
          </a:ln>
        </p:spPr>
      </p:cxnSp>
      <p:cxnSp>
        <p:nvCxnSpPr>
          <p:cNvPr id="342" name="Google Shape;342;p25"/>
          <p:cNvCxnSpPr/>
          <p:nvPr/>
        </p:nvCxnSpPr>
        <p:spPr>
          <a:xfrm>
            <a:off x="118800" y="0"/>
            <a:ext cx="0" cy="5135400"/>
          </a:xfrm>
          <a:prstGeom prst="straightConnector1">
            <a:avLst/>
          </a:prstGeom>
          <a:noFill/>
          <a:ln cap="flat" cmpd="sng" w="9525">
            <a:solidFill>
              <a:schemeClr val="accent3"/>
            </a:solidFill>
            <a:prstDash val="solid"/>
            <a:round/>
            <a:headEnd len="med" w="med" type="none"/>
            <a:tailEnd len="med" w="med" type="none"/>
          </a:ln>
        </p:spPr>
      </p:cxnSp>
      <p:sp>
        <p:nvSpPr>
          <p:cNvPr id="343" name="Google Shape;343;p25"/>
          <p:cNvSpPr txBox="1"/>
          <p:nvPr>
            <p:ph idx="7" type="subTitle"/>
          </p:nvPr>
        </p:nvSpPr>
        <p:spPr>
          <a:xfrm>
            <a:off x="5372900" y="174200"/>
            <a:ext cx="1597500" cy="33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44" name="Google Shape;344;p25"/>
          <p:cNvSpPr txBox="1"/>
          <p:nvPr>
            <p:ph idx="8" type="subTitle"/>
          </p:nvPr>
        </p:nvSpPr>
        <p:spPr>
          <a:xfrm>
            <a:off x="139700" y="1653090"/>
            <a:ext cx="3655500" cy="1209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345" name="Google Shape;345;p25"/>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46" name="Google Shape;346;p25"/>
          <p:cNvSpPr txBox="1"/>
          <p:nvPr>
            <p:ph type="title"/>
          </p:nvPr>
        </p:nvSpPr>
        <p:spPr>
          <a:xfrm>
            <a:off x="139700" y="228600"/>
            <a:ext cx="5079300" cy="10626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2pPr>
            <a:lvl3pPr lvl="2">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3pPr>
            <a:lvl4pPr lvl="3">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4pPr>
            <a:lvl5pPr lvl="4">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5pPr>
            <a:lvl6pPr lvl="5">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6pPr>
            <a:lvl7pPr lvl="6">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7pPr>
            <a:lvl8pPr lvl="7">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8pPr>
            <a:lvl9pPr lvl="8">
              <a:spcBef>
                <a:spcPts val="0"/>
              </a:spcBef>
              <a:spcAft>
                <a:spcPts val="0"/>
              </a:spcAft>
              <a:buClr>
                <a:schemeClr val="lt1"/>
              </a:buClr>
              <a:buSzPts val="3600"/>
              <a:buFont typeface="Poppins"/>
              <a:buNone/>
              <a:defRPr sz="3600">
                <a:solidFill>
                  <a:schemeClr val="lt1"/>
                </a:solidFill>
                <a:latin typeface="Poppins"/>
                <a:ea typeface="Poppins"/>
                <a:cs typeface="Poppins"/>
                <a:sym typeface="Poppins"/>
              </a:defRPr>
            </a:lvl9pPr>
          </a:lstStyle>
          <a:p/>
        </p:txBody>
      </p:sp>
      <p:sp>
        <p:nvSpPr>
          <p:cNvPr id="347" name="Google Shape;347;p25"/>
          <p:cNvSpPr txBox="1"/>
          <p:nvPr>
            <p:ph idx="9" type="subTitle"/>
          </p:nvPr>
        </p:nvSpPr>
        <p:spPr>
          <a:xfrm>
            <a:off x="5372900" y="525800"/>
            <a:ext cx="1597500" cy="513000"/>
          </a:xfrm>
          <a:prstGeom prst="rect">
            <a:avLst/>
          </a:prstGeom>
        </p:spPr>
        <p:txBody>
          <a:bodyPr anchorCtr="0" anchor="t" bIns="91425" lIns="91425" spcFirstLastPara="1" rIns="91425" wrap="square" tIns="0">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1000"/>
              </a:spcBef>
              <a:spcAft>
                <a:spcPts val="0"/>
              </a:spcAft>
              <a:buClr>
                <a:schemeClr val="lt1"/>
              </a:buClr>
              <a:buSzPts val="1400"/>
              <a:buNone/>
              <a:defRPr>
                <a:solidFill>
                  <a:schemeClr val="lt1"/>
                </a:solidFill>
              </a:defRPr>
            </a:lvl2pPr>
            <a:lvl3pPr lvl="2">
              <a:spcBef>
                <a:spcPts val="1000"/>
              </a:spcBef>
              <a:spcAft>
                <a:spcPts val="0"/>
              </a:spcAft>
              <a:buClr>
                <a:schemeClr val="lt1"/>
              </a:buClr>
              <a:buSzPts val="1400"/>
              <a:buNone/>
              <a:defRPr>
                <a:solidFill>
                  <a:schemeClr val="lt1"/>
                </a:solidFill>
              </a:defRPr>
            </a:lvl3pPr>
            <a:lvl4pPr lvl="3">
              <a:spcBef>
                <a:spcPts val="1000"/>
              </a:spcBef>
              <a:spcAft>
                <a:spcPts val="0"/>
              </a:spcAft>
              <a:buClr>
                <a:schemeClr val="lt1"/>
              </a:buClr>
              <a:buSzPts val="1400"/>
              <a:buNone/>
              <a:defRPr>
                <a:solidFill>
                  <a:schemeClr val="lt1"/>
                </a:solidFill>
              </a:defRPr>
            </a:lvl4pPr>
            <a:lvl5pPr lvl="4">
              <a:spcBef>
                <a:spcPts val="1000"/>
              </a:spcBef>
              <a:spcAft>
                <a:spcPts val="0"/>
              </a:spcAft>
              <a:buClr>
                <a:schemeClr val="lt1"/>
              </a:buClr>
              <a:buSzPts val="1400"/>
              <a:buNone/>
              <a:defRPr>
                <a:solidFill>
                  <a:schemeClr val="lt1"/>
                </a:solidFill>
              </a:defRPr>
            </a:lvl5pPr>
            <a:lvl6pPr lvl="5">
              <a:spcBef>
                <a:spcPts val="1000"/>
              </a:spcBef>
              <a:spcAft>
                <a:spcPts val="0"/>
              </a:spcAft>
              <a:buClr>
                <a:schemeClr val="lt1"/>
              </a:buClr>
              <a:buSzPts val="1400"/>
              <a:buNone/>
              <a:defRPr>
                <a:solidFill>
                  <a:schemeClr val="lt1"/>
                </a:solidFill>
              </a:defRPr>
            </a:lvl6pPr>
            <a:lvl7pPr lvl="6">
              <a:spcBef>
                <a:spcPts val="1000"/>
              </a:spcBef>
              <a:spcAft>
                <a:spcPts val="0"/>
              </a:spcAft>
              <a:buClr>
                <a:schemeClr val="lt1"/>
              </a:buClr>
              <a:buSzPts val="1400"/>
              <a:buNone/>
              <a:defRPr>
                <a:solidFill>
                  <a:schemeClr val="lt1"/>
                </a:solidFill>
              </a:defRPr>
            </a:lvl7pPr>
            <a:lvl8pPr lvl="7">
              <a:spcBef>
                <a:spcPts val="1000"/>
              </a:spcBef>
              <a:spcAft>
                <a:spcPts val="0"/>
              </a:spcAft>
              <a:buClr>
                <a:schemeClr val="lt1"/>
              </a:buClr>
              <a:buSzPts val="1400"/>
              <a:buNone/>
              <a:defRPr>
                <a:solidFill>
                  <a:schemeClr val="lt1"/>
                </a:solidFill>
              </a:defRPr>
            </a:lvl8pPr>
            <a:lvl9pPr lvl="8">
              <a:spcBef>
                <a:spcPts val="1000"/>
              </a:spcBef>
              <a:spcAft>
                <a:spcPts val="1000"/>
              </a:spcAft>
              <a:buClr>
                <a:schemeClr val="lt1"/>
              </a:buClr>
              <a:buSzPts val="1400"/>
              <a:buNone/>
              <a:defRPr>
                <a:solidFill>
                  <a:schemeClr val="lt1"/>
                </a:solidFill>
              </a:defRPr>
            </a:lvl9pPr>
          </a:lstStyle>
          <a:p/>
        </p:txBody>
      </p:sp>
      <p:sp>
        <p:nvSpPr>
          <p:cNvPr id="348" name="Google Shape;348;p25"/>
          <p:cNvSpPr txBox="1"/>
          <p:nvPr>
            <p:ph idx="13" type="subTitle"/>
          </p:nvPr>
        </p:nvSpPr>
        <p:spPr>
          <a:xfrm>
            <a:off x="6953375" y="174200"/>
            <a:ext cx="1597500" cy="33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b="1">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49" name="Google Shape;349;p25"/>
          <p:cNvSpPr txBox="1"/>
          <p:nvPr>
            <p:ph idx="14" type="subTitle"/>
          </p:nvPr>
        </p:nvSpPr>
        <p:spPr>
          <a:xfrm>
            <a:off x="6953375" y="525800"/>
            <a:ext cx="1597500" cy="513000"/>
          </a:xfrm>
          <a:prstGeom prst="rect">
            <a:avLst/>
          </a:prstGeom>
        </p:spPr>
        <p:txBody>
          <a:bodyPr anchorCtr="0" anchor="t" bIns="91425" lIns="91425" spcFirstLastPara="1" rIns="91425" wrap="square" tIns="0">
            <a:noAutofit/>
          </a:bodyPr>
          <a:lstStyle>
            <a:lvl1pPr lvl="0">
              <a:spcBef>
                <a:spcPts val="0"/>
              </a:spcBef>
              <a:spcAft>
                <a:spcPts val="0"/>
              </a:spcAft>
              <a:buNone/>
              <a:defRPr sz="1000">
                <a:latin typeface="Instrument Sans"/>
                <a:ea typeface="Instrument Sans"/>
                <a:cs typeface="Instrument Sans"/>
                <a:sym typeface="Instrument Sans"/>
              </a:defRPr>
            </a:lvl1pPr>
            <a:lvl2pPr lvl="1">
              <a:spcBef>
                <a:spcPts val="1000"/>
              </a:spcBef>
              <a:spcAft>
                <a:spcPts val="0"/>
              </a:spcAft>
              <a:buClr>
                <a:schemeClr val="lt1"/>
              </a:buClr>
              <a:buSzPts val="1400"/>
              <a:buNone/>
              <a:defRPr>
                <a:solidFill>
                  <a:schemeClr val="lt1"/>
                </a:solidFill>
              </a:defRPr>
            </a:lvl2pPr>
            <a:lvl3pPr lvl="2">
              <a:spcBef>
                <a:spcPts val="1000"/>
              </a:spcBef>
              <a:spcAft>
                <a:spcPts val="0"/>
              </a:spcAft>
              <a:buClr>
                <a:schemeClr val="lt1"/>
              </a:buClr>
              <a:buSzPts val="1400"/>
              <a:buNone/>
              <a:defRPr>
                <a:solidFill>
                  <a:schemeClr val="lt1"/>
                </a:solidFill>
              </a:defRPr>
            </a:lvl3pPr>
            <a:lvl4pPr lvl="3">
              <a:spcBef>
                <a:spcPts val="1000"/>
              </a:spcBef>
              <a:spcAft>
                <a:spcPts val="0"/>
              </a:spcAft>
              <a:buClr>
                <a:schemeClr val="lt1"/>
              </a:buClr>
              <a:buSzPts val="1400"/>
              <a:buNone/>
              <a:defRPr>
                <a:solidFill>
                  <a:schemeClr val="lt1"/>
                </a:solidFill>
              </a:defRPr>
            </a:lvl4pPr>
            <a:lvl5pPr lvl="4">
              <a:spcBef>
                <a:spcPts val="1000"/>
              </a:spcBef>
              <a:spcAft>
                <a:spcPts val="0"/>
              </a:spcAft>
              <a:buClr>
                <a:schemeClr val="lt1"/>
              </a:buClr>
              <a:buSzPts val="1400"/>
              <a:buNone/>
              <a:defRPr>
                <a:solidFill>
                  <a:schemeClr val="lt1"/>
                </a:solidFill>
              </a:defRPr>
            </a:lvl5pPr>
            <a:lvl6pPr lvl="5">
              <a:spcBef>
                <a:spcPts val="1000"/>
              </a:spcBef>
              <a:spcAft>
                <a:spcPts val="0"/>
              </a:spcAft>
              <a:buClr>
                <a:schemeClr val="lt1"/>
              </a:buClr>
              <a:buSzPts val="1400"/>
              <a:buNone/>
              <a:defRPr>
                <a:solidFill>
                  <a:schemeClr val="lt1"/>
                </a:solidFill>
              </a:defRPr>
            </a:lvl6pPr>
            <a:lvl7pPr lvl="6">
              <a:spcBef>
                <a:spcPts val="1000"/>
              </a:spcBef>
              <a:spcAft>
                <a:spcPts val="0"/>
              </a:spcAft>
              <a:buClr>
                <a:schemeClr val="lt1"/>
              </a:buClr>
              <a:buSzPts val="1400"/>
              <a:buNone/>
              <a:defRPr>
                <a:solidFill>
                  <a:schemeClr val="lt1"/>
                </a:solidFill>
              </a:defRPr>
            </a:lvl7pPr>
            <a:lvl8pPr lvl="7">
              <a:spcBef>
                <a:spcPts val="1000"/>
              </a:spcBef>
              <a:spcAft>
                <a:spcPts val="0"/>
              </a:spcAft>
              <a:buClr>
                <a:schemeClr val="lt1"/>
              </a:buClr>
              <a:buSzPts val="1400"/>
              <a:buNone/>
              <a:defRPr>
                <a:solidFill>
                  <a:schemeClr val="lt1"/>
                </a:solidFill>
              </a:defRPr>
            </a:lvl8pPr>
            <a:lvl9pPr lvl="8">
              <a:spcBef>
                <a:spcPts val="1000"/>
              </a:spcBef>
              <a:spcAft>
                <a:spcPts val="1000"/>
              </a:spcAft>
              <a:buClr>
                <a:schemeClr val="lt1"/>
              </a:buClr>
              <a:buSzPts val="1400"/>
              <a:buNone/>
              <a:defRPr>
                <a:solidFill>
                  <a:schemeClr val="lt1"/>
                </a:solidFill>
              </a:defRPr>
            </a:lvl9pPr>
          </a:lstStyle>
          <a:p/>
        </p:txBody>
      </p:sp>
      <p:sp>
        <p:nvSpPr>
          <p:cNvPr id="350" name="Google Shape;350;p25"/>
          <p:cNvSpPr txBox="1"/>
          <p:nvPr>
            <p:ph idx="15" type="subTitle"/>
          </p:nvPr>
        </p:nvSpPr>
        <p:spPr>
          <a:xfrm>
            <a:off x="6970400" y="4200925"/>
            <a:ext cx="1429800" cy="303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Poppins"/>
              <a:buNone/>
              <a:defRPr>
                <a:latin typeface="Instrument Sans"/>
                <a:ea typeface="Instrument Sans"/>
                <a:cs typeface="Instrument Sans"/>
                <a:sym typeface="Instrument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_13">
    <p:spTree>
      <p:nvGrpSpPr>
        <p:cNvPr id="351" name="Shape 351"/>
        <p:cNvGrpSpPr/>
        <p:nvPr/>
      </p:nvGrpSpPr>
      <p:grpSpPr>
        <a:xfrm>
          <a:off x="0" y="0"/>
          <a:ext cx="0" cy="0"/>
          <a:chOff x="0" y="0"/>
          <a:chExt cx="0" cy="0"/>
        </a:xfrm>
      </p:grpSpPr>
      <p:sp>
        <p:nvSpPr>
          <p:cNvPr id="352" name="Google Shape;352;p26"/>
          <p:cNvSpPr/>
          <p:nvPr>
            <p:ph idx="2" type="pic"/>
          </p:nvPr>
        </p:nvSpPr>
        <p:spPr>
          <a:xfrm>
            <a:off x="7754350" y="2584475"/>
            <a:ext cx="1263000" cy="1272600"/>
          </a:xfrm>
          <a:prstGeom prst="rect">
            <a:avLst/>
          </a:prstGeom>
          <a:noFill/>
          <a:ln>
            <a:noFill/>
          </a:ln>
        </p:spPr>
      </p:sp>
      <p:sp>
        <p:nvSpPr>
          <p:cNvPr id="353" name="Google Shape;353;p26"/>
          <p:cNvSpPr/>
          <p:nvPr>
            <p:ph idx="3" type="pic"/>
          </p:nvPr>
        </p:nvSpPr>
        <p:spPr>
          <a:xfrm>
            <a:off x="5212300" y="2584475"/>
            <a:ext cx="1263000" cy="1272600"/>
          </a:xfrm>
          <a:prstGeom prst="rect">
            <a:avLst/>
          </a:prstGeom>
          <a:noFill/>
          <a:ln>
            <a:noFill/>
          </a:ln>
        </p:spPr>
      </p:sp>
      <p:sp>
        <p:nvSpPr>
          <p:cNvPr id="354" name="Google Shape;354;p26"/>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55" name="Google Shape;355;p26"/>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356" name="Google Shape;356;p26"/>
          <p:cNvCxnSpPr/>
          <p:nvPr/>
        </p:nvCxnSpPr>
        <p:spPr>
          <a:xfrm>
            <a:off x="9023250" y="-60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357" name="Google Shape;357;p26"/>
          <p:cNvCxnSpPr/>
          <p:nvPr/>
        </p:nvCxnSpPr>
        <p:spPr>
          <a:xfrm>
            <a:off x="9020977" y="1291063"/>
            <a:ext cx="0" cy="3853200"/>
          </a:xfrm>
          <a:prstGeom prst="straightConnector1">
            <a:avLst/>
          </a:prstGeom>
          <a:noFill/>
          <a:ln cap="flat" cmpd="sng" w="9525">
            <a:solidFill>
              <a:schemeClr val="accent3"/>
            </a:solidFill>
            <a:prstDash val="solid"/>
            <a:round/>
            <a:headEnd len="med" w="med" type="none"/>
            <a:tailEnd len="med" w="med" type="none"/>
          </a:ln>
        </p:spPr>
      </p:cxnSp>
      <p:cxnSp>
        <p:nvCxnSpPr>
          <p:cNvPr id="358" name="Google Shape;358;p26"/>
          <p:cNvCxnSpPr/>
          <p:nvPr/>
        </p:nvCxnSpPr>
        <p:spPr>
          <a:xfrm>
            <a:off x="128875" y="1291375"/>
            <a:ext cx="8885400" cy="0"/>
          </a:xfrm>
          <a:prstGeom prst="straightConnector1">
            <a:avLst/>
          </a:prstGeom>
          <a:noFill/>
          <a:ln cap="flat" cmpd="sng" w="9525">
            <a:solidFill>
              <a:schemeClr val="accent3"/>
            </a:solidFill>
            <a:prstDash val="solid"/>
            <a:round/>
            <a:headEnd len="med" w="med" type="none"/>
            <a:tailEnd len="med" w="med" type="none"/>
          </a:ln>
        </p:spPr>
      </p:cxnSp>
      <p:sp>
        <p:nvSpPr>
          <p:cNvPr id="359" name="Google Shape;359;p26"/>
          <p:cNvSpPr txBox="1"/>
          <p:nvPr>
            <p:ph type="title"/>
          </p:nvPr>
        </p:nvSpPr>
        <p:spPr>
          <a:xfrm>
            <a:off x="139700" y="228600"/>
            <a:ext cx="52425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defRPr>
            </a:lvl2pPr>
            <a:lvl3pPr lvl="2">
              <a:spcBef>
                <a:spcPts val="0"/>
              </a:spcBef>
              <a:spcAft>
                <a:spcPts val="0"/>
              </a:spcAft>
              <a:buClr>
                <a:schemeClr val="lt1"/>
              </a:buClr>
              <a:buSzPts val="2400"/>
              <a:buFont typeface="Poppins"/>
              <a:buNone/>
              <a:defRPr sz="2400">
                <a:solidFill>
                  <a:schemeClr val="lt1"/>
                </a:solidFill>
              </a:defRPr>
            </a:lvl3pPr>
            <a:lvl4pPr lvl="3">
              <a:spcBef>
                <a:spcPts val="0"/>
              </a:spcBef>
              <a:spcAft>
                <a:spcPts val="0"/>
              </a:spcAft>
              <a:buClr>
                <a:schemeClr val="lt1"/>
              </a:buClr>
              <a:buSzPts val="2400"/>
              <a:buFont typeface="Poppins"/>
              <a:buNone/>
              <a:defRPr sz="2400">
                <a:solidFill>
                  <a:schemeClr val="lt1"/>
                </a:solidFill>
              </a:defRPr>
            </a:lvl4pPr>
            <a:lvl5pPr lvl="4">
              <a:spcBef>
                <a:spcPts val="0"/>
              </a:spcBef>
              <a:spcAft>
                <a:spcPts val="0"/>
              </a:spcAft>
              <a:buClr>
                <a:schemeClr val="lt1"/>
              </a:buClr>
              <a:buSzPts val="2400"/>
              <a:buFont typeface="Poppins"/>
              <a:buNone/>
              <a:defRPr sz="2400">
                <a:solidFill>
                  <a:schemeClr val="lt1"/>
                </a:solidFill>
              </a:defRPr>
            </a:lvl5pPr>
            <a:lvl6pPr lvl="5">
              <a:spcBef>
                <a:spcPts val="0"/>
              </a:spcBef>
              <a:spcAft>
                <a:spcPts val="0"/>
              </a:spcAft>
              <a:buClr>
                <a:schemeClr val="lt1"/>
              </a:buClr>
              <a:buSzPts val="2400"/>
              <a:buFont typeface="Poppins"/>
              <a:buNone/>
              <a:defRPr sz="2400">
                <a:solidFill>
                  <a:schemeClr val="lt1"/>
                </a:solidFill>
              </a:defRPr>
            </a:lvl6pPr>
            <a:lvl7pPr lvl="6">
              <a:spcBef>
                <a:spcPts val="0"/>
              </a:spcBef>
              <a:spcAft>
                <a:spcPts val="0"/>
              </a:spcAft>
              <a:buClr>
                <a:schemeClr val="lt1"/>
              </a:buClr>
              <a:buSzPts val="2400"/>
              <a:buFont typeface="Poppins"/>
              <a:buNone/>
              <a:defRPr sz="2400">
                <a:solidFill>
                  <a:schemeClr val="lt1"/>
                </a:solidFill>
              </a:defRPr>
            </a:lvl7pPr>
            <a:lvl8pPr lvl="7">
              <a:spcBef>
                <a:spcPts val="0"/>
              </a:spcBef>
              <a:spcAft>
                <a:spcPts val="0"/>
              </a:spcAft>
              <a:buClr>
                <a:schemeClr val="lt1"/>
              </a:buClr>
              <a:buSzPts val="2400"/>
              <a:buFont typeface="Poppins"/>
              <a:buNone/>
              <a:defRPr sz="2400">
                <a:solidFill>
                  <a:schemeClr val="lt1"/>
                </a:solidFill>
              </a:defRPr>
            </a:lvl8pPr>
            <a:lvl9pPr lvl="8">
              <a:spcBef>
                <a:spcPts val="0"/>
              </a:spcBef>
              <a:spcAft>
                <a:spcPts val="0"/>
              </a:spcAft>
              <a:buClr>
                <a:schemeClr val="lt1"/>
              </a:buClr>
              <a:buSzPts val="2400"/>
              <a:buFont typeface="Poppins"/>
              <a:buNone/>
              <a:defRPr sz="2400">
                <a:solidFill>
                  <a:schemeClr val="lt1"/>
                </a:solidFill>
              </a:defRPr>
            </a:lvl9pPr>
          </a:lstStyle>
          <a:p/>
        </p:txBody>
      </p:sp>
      <p:sp>
        <p:nvSpPr>
          <p:cNvPr id="360" name="Google Shape;360;p26"/>
          <p:cNvSpPr txBox="1"/>
          <p:nvPr>
            <p:ph idx="4" type="title"/>
          </p:nvPr>
        </p:nvSpPr>
        <p:spPr>
          <a:xfrm>
            <a:off x="139700" y="1294075"/>
            <a:ext cx="3800400" cy="4740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a:lvl1pPr>
            <a:lvl2pPr lvl="1">
              <a:spcBef>
                <a:spcPts val="0"/>
              </a:spcBef>
              <a:spcAft>
                <a:spcPts val="0"/>
              </a:spcAft>
              <a:buClr>
                <a:schemeClr val="lt1"/>
              </a:buClr>
              <a:buSzPts val="2400"/>
              <a:buFont typeface="Poppins"/>
              <a:buNone/>
              <a:defRPr sz="2400">
                <a:solidFill>
                  <a:schemeClr val="lt1"/>
                </a:solidFill>
              </a:defRPr>
            </a:lvl2pPr>
            <a:lvl3pPr lvl="2">
              <a:spcBef>
                <a:spcPts val="0"/>
              </a:spcBef>
              <a:spcAft>
                <a:spcPts val="0"/>
              </a:spcAft>
              <a:buClr>
                <a:schemeClr val="lt1"/>
              </a:buClr>
              <a:buSzPts val="2400"/>
              <a:buFont typeface="Poppins"/>
              <a:buNone/>
              <a:defRPr sz="2400">
                <a:solidFill>
                  <a:schemeClr val="lt1"/>
                </a:solidFill>
              </a:defRPr>
            </a:lvl3pPr>
            <a:lvl4pPr lvl="3">
              <a:spcBef>
                <a:spcPts val="0"/>
              </a:spcBef>
              <a:spcAft>
                <a:spcPts val="0"/>
              </a:spcAft>
              <a:buClr>
                <a:schemeClr val="lt1"/>
              </a:buClr>
              <a:buSzPts val="2400"/>
              <a:buFont typeface="Poppins"/>
              <a:buNone/>
              <a:defRPr sz="2400">
                <a:solidFill>
                  <a:schemeClr val="lt1"/>
                </a:solidFill>
              </a:defRPr>
            </a:lvl4pPr>
            <a:lvl5pPr lvl="4">
              <a:spcBef>
                <a:spcPts val="0"/>
              </a:spcBef>
              <a:spcAft>
                <a:spcPts val="0"/>
              </a:spcAft>
              <a:buClr>
                <a:schemeClr val="lt1"/>
              </a:buClr>
              <a:buSzPts val="2400"/>
              <a:buFont typeface="Poppins"/>
              <a:buNone/>
              <a:defRPr sz="2400">
                <a:solidFill>
                  <a:schemeClr val="lt1"/>
                </a:solidFill>
              </a:defRPr>
            </a:lvl5pPr>
            <a:lvl6pPr lvl="5">
              <a:spcBef>
                <a:spcPts val="0"/>
              </a:spcBef>
              <a:spcAft>
                <a:spcPts val="0"/>
              </a:spcAft>
              <a:buClr>
                <a:schemeClr val="lt1"/>
              </a:buClr>
              <a:buSzPts val="2400"/>
              <a:buFont typeface="Poppins"/>
              <a:buNone/>
              <a:defRPr sz="2400">
                <a:solidFill>
                  <a:schemeClr val="lt1"/>
                </a:solidFill>
              </a:defRPr>
            </a:lvl6pPr>
            <a:lvl7pPr lvl="6">
              <a:spcBef>
                <a:spcPts val="0"/>
              </a:spcBef>
              <a:spcAft>
                <a:spcPts val="0"/>
              </a:spcAft>
              <a:buClr>
                <a:schemeClr val="lt1"/>
              </a:buClr>
              <a:buSzPts val="2400"/>
              <a:buFont typeface="Poppins"/>
              <a:buNone/>
              <a:defRPr sz="2400">
                <a:solidFill>
                  <a:schemeClr val="lt1"/>
                </a:solidFill>
              </a:defRPr>
            </a:lvl7pPr>
            <a:lvl8pPr lvl="7">
              <a:spcBef>
                <a:spcPts val="0"/>
              </a:spcBef>
              <a:spcAft>
                <a:spcPts val="0"/>
              </a:spcAft>
              <a:buClr>
                <a:schemeClr val="lt1"/>
              </a:buClr>
              <a:buSzPts val="2400"/>
              <a:buFont typeface="Poppins"/>
              <a:buNone/>
              <a:defRPr sz="2400">
                <a:solidFill>
                  <a:schemeClr val="lt1"/>
                </a:solidFill>
              </a:defRPr>
            </a:lvl8pPr>
            <a:lvl9pPr lvl="8">
              <a:spcBef>
                <a:spcPts val="0"/>
              </a:spcBef>
              <a:spcAft>
                <a:spcPts val="0"/>
              </a:spcAft>
              <a:buClr>
                <a:schemeClr val="lt1"/>
              </a:buClr>
              <a:buSzPts val="2400"/>
              <a:buFont typeface="Poppins"/>
              <a:buNone/>
              <a:defRPr sz="2400">
                <a:solidFill>
                  <a:schemeClr val="lt1"/>
                </a:solidFill>
              </a:defRPr>
            </a:lvl9pPr>
          </a:lstStyle>
          <a:p/>
        </p:txBody>
      </p:sp>
      <p:sp>
        <p:nvSpPr>
          <p:cNvPr id="361" name="Google Shape;361;p26"/>
          <p:cNvSpPr txBox="1"/>
          <p:nvPr>
            <p:ph idx="5" type="title"/>
          </p:nvPr>
        </p:nvSpPr>
        <p:spPr>
          <a:xfrm>
            <a:off x="139700" y="1809275"/>
            <a:ext cx="3800400" cy="5565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362" name="Google Shape;362;p26"/>
          <p:cNvSpPr txBox="1"/>
          <p:nvPr>
            <p:ph idx="6" type="title"/>
          </p:nvPr>
        </p:nvSpPr>
        <p:spPr>
          <a:xfrm>
            <a:off x="139700" y="2584475"/>
            <a:ext cx="3800400" cy="4740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a:lvl1pPr>
            <a:lvl2pPr lvl="1">
              <a:spcBef>
                <a:spcPts val="0"/>
              </a:spcBef>
              <a:spcAft>
                <a:spcPts val="0"/>
              </a:spcAft>
              <a:buClr>
                <a:schemeClr val="lt1"/>
              </a:buClr>
              <a:buSzPts val="2400"/>
              <a:buFont typeface="Poppins"/>
              <a:buNone/>
              <a:defRPr sz="2400">
                <a:solidFill>
                  <a:schemeClr val="lt1"/>
                </a:solidFill>
              </a:defRPr>
            </a:lvl2pPr>
            <a:lvl3pPr lvl="2">
              <a:spcBef>
                <a:spcPts val="0"/>
              </a:spcBef>
              <a:spcAft>
                <a:spcPts val="0"/>
              </a:spcAft>
              <a:buClr>
                <a:schemeClr val="lt1"/>
              </a:buClr>
              <a:buSzPts val="2400"/>
              <a:buFont typeface="Poppins"/>
              <a:buNone/>
              <a:defRPr sz="2400">
                <a:solidFill>
                  <a:schemeClr val="lt1"/>
                </a:solidFill>
              </a:defRPr>
            </a:lvl3pPr>
            <a:lvl4pPr lvl="3">
              <a:spcBef>
                <a:spcPts val="0"/>
              </a:spcBef>
              <a:spcAft>
                <a:spcPts val="0"/>
              </a:spcAft>
              <a:buClr>
                <a:schemeClr val="lt1"/>
              </a:buClr>
              <a:buSzPts val="2400"/>
              <a:buFont typeface="Poppins"/>
              <a:buNone/>
              <a:defRPr sz="2400">
                <a:solidFill>
                  <a:schemeClr val="lt1"/>
                </a:solidFill>
              </a:defRPr>
            </a:lvl4pPr>
            <a:lvl5pPr lvl="4">
              <a:spcBef>
                <a:spcPts val="0"/>
              </a:spcBef>
              <a:spcAft>
                <a:spcPts val="0"/>
              </a:spcAft>
              <a:buClr>
                <a:schemeClr val="lt1"/>
              </a:buClr>
              <a:buSzPts val="2400"/>
              <a:buFont typeface="Poppins"/>
              <a:buNone/>
              <a:defRPr sz="2400">
                <a:solidFill>
                  <a:schemeClr val="lt1"/>
                </a:solidFill>
              </a:defRPr>
            </a:lvl5pPr>
            <a:lvl6pPr lvl="5">
              <a:spcBef>
                <a:spcPts val="0"/>
              </a:spcBef>
              <a:spcAft>
                <a:spcPts val="0"/>
              </a:spcAft>
              <a:buClr>
                <a:schemeClr val="lt1"/>
              </a:buClr>
              <a:buSzPts val="2400"/>
              <a:buFont typeface="Poppins"/>
              <a:buNone/>
              <a:defRPr sz="2400">
                <a:solidFill>
                  <a:schemeClr val="lt1"/>
                </a:solidFill>
              </a:defRPr>
            </a:lvl6pPr>
            <a:lvl7pPr lvl="6">
              <a:spcBef>
                <a:spcPts val="0"/>
              </a:spcBef>
              <a:spcAft>
                <a:spcPts val="0"/>
              </a:spcAft>
              <a:buClr>
                <a:schemeClr val="lt1"/>
              </a:buClr>
              <a:buSzPts val="2400"/>
              <a:buFont typeface="Poppins"/>
              <a:buNone/>
              <a:defRPr sz="2400">
                <a:solidFill>
                  <a:schemeClr val="lt1"/>
                </a:solidFill>
              </a:defRPr>
            </a:lvl7pPr>
            <a:lvl8pPr lvl="7">
              <a:spcBef>
                <a:spcPts val="0"/>
              </a:spcBef>
              <a:spcAft>
                <a:spcPts val="0"/>
              </a:spcAft>
              <a:buClr>
                <a:schemeClr val="lt1"/>
              </a:buClr>
              <a:buSzPts val="2400"/>
              <a:buFont typeface="Poppins"/>
              <a:buNone/>
              <a:defRPr sz="2400">
                <a:solidFill>
                  <a:schemeClr val="lt1"/>
                </a:solidFill>
              </a:defRPr>
            </a:lvl8pPr>
            <a:lvl9pPr lvl="8">
              <a:spcBef>
                <a:spcPts val="0"/>
              </a:spcBef>
              <a:spcAft>
                <a:spcPts val="0"/>
              </a:spcAft>
              <a:buClr>
                <a:schemeClr val="lt1"/>
              </a:buClr>
              <a:buSzPts val="2400"/>
              <a:buFont typeface="Poppins"/>
              <a:buNone/>
              <a:defRPr sz="2400">
                <a:solidFill>
                  <a:schemeClr val="lt1"/>
                </a:solidFill>
              </a:defRPr>
            </a:lvl9pPr>
          </a:lstStyle>
          <a:p/>
        </p:txBody>
      </p:sp>
      <p:sp>
        <p:nvSpPr>
          <p:cNvPr id="363" name="Google Shape;363;p26"/>
          <p:cNvSpPr txBox="1"/>
          <p:nvPr>
            <p:ph idx="7" type="title"/>
          </p:nvPr>
        </p:nvSpPr>
        <p:spPr>
          <a:xfrm>
            <a:off x="139700" y="3099675"/>
            <a:ext cx="3800400" cy="5565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
        <p:nvSpPr>
          <p:cNvPr id="364" name="Google Shape;364;p26"/>
          <p:cNvSpPr txBox="1"/>
          <p:nvPr>
            <p:ph idx="8" type="title"/>
          </p:nvPr>
        </p:nvSpPr>
        <p:spPr>
          <a:xfrm>
            <a:off x="139700" y="3874875"/>
            <a:ext cx="3800400" cy="4740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a:lvl1pPr>
            <a:lvl2pPr lvl="1">
              <a:spcBef>
                <a:spcPts val="0"/>
              </a:spcBef>
              <a:spcAft>
                <a:spcPts val="0"/>
              </a:spcAft>
              <a:buClr>
                <a:schemeClr val="lt1"/>
              </a:buClr>
              <a:buSzPts val="2400"/>
              <a:buFont typeface="Poppins"/>
              <a:buNone/>
              <a:defRPr sz="2400">
                <a:solidFill>
                  <a:schemeClr val="lt1"/>
                </a:solidFill>
              </a:defRPr>
            </a:lvl2pPr>
            <a:lvl3pPr lvl="2">
              <a:spcBef>
                <a:spcPts val="0"/>
              </a:spcBef>
              <a:spcAft>
                <a:spcPts val="0"/>
              </a:spcAft>
              <a:buClr>
                <a:schemeClr val="lt1"/>
              </a:buClr>
              <a:buSzPts val="2400"/>
              <a:buFont typeface="Poppins"/>
              <a:buNone/>
              <a:defRPr sz="2400">
                <a:solidFill>
                  <a:schemeClr val="lt1"/>
                </a:solidFill>
              </a:defRPr>
            </a:lvl3pPr>
            <a:lvl4pPr lvl="3">
              <a:spcBef>
                <a:spcPts val="0"/>
              </a:spcBef>
              <a:spcAft>
                <a:spcPts val="0"/>
              </a:spcAft>
              <a:buClr>
                <a:schemeClr val="lt1"/>
              </a:buClr>
              <a:buSzPts val="2400"/>
              <a:buFont typeface="Poppins"/>
              <a:buNone/>
              <a:defRPr sz="2400">
                <a:solidFill>
                  <a:schemeClr val="lt1"/>
                </a:solidFill>
              </a:defRPr>
            </a:lvl4pPr>
            <a:lvl5pPr lvl="4">
              <a:spcBef>
                <a:spcPts val="0"/>
              </a:spcBef>
              <a:spcAft>
                <a:spcPts val="0"/>
              </a:spcAft>
              <a:buClr>
                <a:schemeClr val="lt1"/>
              </a:buClr>
              <a:buSzPts val="2400"/>
              <a:buFont typeface="Poppins"/>
              <a:buNone/>
              <a:defRPr sz="2400">
                <a:solidFill>
                  <a:schemeClr val="lt1"/>
                </a:solidFill>
              </a:defRPr>
            </a:lvl5pPr>
            <a:lvl6pPr lvl="5">
              <a:spcBef>
                <a:spcPts val="0"/>
              </a:spcBef>
              <a:spcAft>
                <a:spcPts val="0"/>
              </a:spcAft>
              <a:buClr>
                <a:schemeClr val="lt1"/>
              </a:buClr>
              <a:buSzPts val="2400"/>
              <a:buFont typeface="Poppins"/>
              <a:buNone/>
              <a:defRPr sz="2400">
                <a:solidFill>
                  <a:schemeClr val="lt1"/>
                </a:solidFill>
              </a:defRPr>
            </a:lvl6pPr>
            <a:lvl7pPr lvl="6">
              <a:spcBef>
                <a:spcPts val="0"/>
              </a:spcBef>
              <a:spcAft>
                <a:spcPts val="0"/>
              </a:spcAft>
              <a:buClr>
                <a:schemeClr val="lt1"/>
              </a:buClr>
              <a:buSzPts val="2400"/>
              <a:buFont typeface="Poppins"/>
              <a:buNone/>
              <a:defRPr sz="2400">
                <a:solidFill>
                  <a:schemeClr val="lt1"/>
                </a:solidFill>
              </a:defRPr>
            </a:lvl7pPr>
            <a:lvl8pPr lvl="7">
              <a:spcBef>
                <a:spcPts val="0"/>
              </a:spcBef>
              <a:spcAft>
                <a:spcPts val="0"/>
              </a:spcAft>
              <a:buClr>
                <a:schemeClr val="lt1"/>
              </a:buClr>
              <a:buSzPts val="2400"/>
              <a:buFont typeface="Poppins"/>
              <a:buNone/>
              <a:defRPr sz="2400">
                <a:solidFill>
                  <a:schemeClr val="lt1"/>
                </a:solidFill>
              </a:defRPr>
            </a:lvl8pPr>
            <a:lvl9pPr lvl="8">
              <a:spcBef>
                <a:spcPts val="0"/>
              </a:spcBef>
              <a:spcAft>
                <a:spcPts val="0"/>
              </a:spcAft>
              <a:buClr>
                <a:schemeClr val="lt1"/>
              </a:buClr>
              <a:buSzPts val="2400"/>
              <a:buFont typeface="Poppins"/>
              <a:buNone/>
              <a:defRPr sz="2400">
                <a:solidFill>
                  <a:schemeClr val="lt1"/>
                </a:solidFill>
              </a:defRPr>
            </a:lvl9pPr>
          </a:lstStyle>
          <a:p/>
        </p:txBody>
      </p:sp>
      <p:sp>
        <p:nvSpPr>
          <p:cNvPr id="365" name="Google Shape;365;p26"/>
          <p:cNvSpPr txBox="1"/>
          <p:nvPr>
            <p:ph idx="9" type="title"/>
          </p:nvPr>
        </p:nvSpPr>
        <p:spPr>
          <a:xfrm>
            <a:off x="139700" y="4390075"/>
            <a:ext cx="3800400" cy="556500"/>
          </a:xfrm>
          <a:prstGeom prst="rect">
            <a:avLst/>
          </a:prstGeom>
        </p:spPr>
        <p:txBody>
          <a:bodyPr anchorCtr="0" anchor="t" bIns="91425" lIns="91425" spcFirstLastPara="1" rIns="91425" wrap="square" tIns="91425">
            <a:spAutoFit/>
          </a:bodyPr>
          <a:lstStyle>
            <a:lvl1pPr lvl="0">
              <a:lnSpc>
                <a:spcPct val="100000"/>
              </a:lnSpc>
              <a:spcBef>
                <a:spcPts val="0"/>
              </a:spcBef>
              <a:spcAft>
                <a:spcPts val="0"/>
              </a:spcAft>
              <a:buNone/>
              <a:defRPr sz="1000">
                <a:latin typeface="Instrument Sans"/>
                <a:ea typeface="Instrument Sans"/>
                <a:cs typeface="Instrument Sans"/>
                <a:sym typeface="Instrument Sans"/>
              </a:defRPr>
            </a:lvl1pPr>
            <a:lvl2pPr lvl="1">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2400"/>
              <a:buFont typeface="Instrument Sans"/>
              <a:buNone/>
              <a:defRPr sz="24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7">
    <p:spTree>
      <p:nvGrpSpPr>
        <p:cNvPr id="366" name="Shape 366"/>
        <p:cNvGrpSpPr/>
        <p:nvPr/>
      </p:nvGrpSpPr>
      <p:grpSpPr>
        <a:xfrm>
          <a:off x="0" y="0"/>
          <a:ext cx="0" cy="0"/>
          <a:chOff x="0" y="0"/>
          <a:chExt cx="0" cy="0"/>
        </a:xfrm>
      </p:grpSpPr>
      <p:pic>
        <p:nvPicPr>
          <p:cNvPr id="367" name="Google Shape;367;p27"/>
          <p:cNvPicPr preferRelativeResize="0"/>
          <p:nvPr/>
        </p:nvPicPr>
        <p:blipFill rotWithShape="1">
          <a:blip r:embed="rId2">
            <a:alphaModFix/>
          </a:blip>
          <a:srcRect b="13329" l="0" r="0" t="10503"/>
          <a:stretch/>
        </p:blipFill>
        <p:spPr>
          <a:xfrm rot="10800000">
            <a:off x="135149" y="1285126"/>
            <a:ext cx="5075876" cy="3866199"/>
          </a:xfrm>
          <a:prstGeom prst="rect">
            <a:avLst/>
          </a:prstGeom>
          <a:noFill/>
          <a:ln>
            <a:noFill/>
          </a:ln>
        </p:spPr>
      </p:pic>
      <p:sp>
        <p:nvSpPr>
          <p:cNvPr descr="A solid green color" id="368" name="Google Shape;368;p27"/>
          <p:cNvSpPr/>
          <p:nvPr/>
        </p:nvSpPr>
        <p:spPr>
          <a:xfrm>
            <a:off x="135138" y="900"/>
            <a:ext cx="1257900" cy="1283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Poppins"/>
              <a:ea typeface="Poppins"/>
              <a:cs typeface="Poppins"/>
              <a:sym typeface="Poppins"/>
            </a:endParaRPr>
          </a:p>
        </p:txBody>
      </p:sp>
      <p:sp>
        <p:nvSpPr>
          <p:cNvPr descr="A solid blue color" id="369" name="Google Shape;369;p27"/>
          <p:cNvSpPr/>
          <p:nvPr/>
        </p:nvSpPr>
        <p:spPr>
          <a:xfrm>
            <a:off x="5218975" y="-1050"/>
            <a:ext cx="1257900" cy="1287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Poppins"/>
              <a:ea typeface="Poppins"/>
              <a:cs typeface="Poppins"/>
              <a:sym typeface="Poppins"/>
            </a:endParaRPr>
          </a:p>
        </p:txBody>
      </p:sp>
      <p:sp>
        <p:nvSpPr>
          <p:cNvPr id="370" name="Google Shape;370;p27"/>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1" name="Google Shape;371;p27"/>
          <p:cNvSpPr txBox="1"/>
          <p:nvPr>
            <p:ph type="title"/>
          </p:nvPr>
        </p:nvSpPr>
        <p:spPr>
          <a:xfrm>
            <a:off x="128875" y="1666875"/>
            <a:ext cx="4922400" cy="3245400"/>
          </a:xfrm>
          <a:prstGeom prst="rect">
            <a:avLst/>
          </a:prstGeom>
        </p:spPr>
        <p:txBody>
          <a:bodyPr anchorCtr="0" anchor="b" bIns="0" lIns="91425" spcFirstLastPara="1" rIns="91425" wrap="square" tIns="91425">
            <a:spAutoFit/>
          </a:bodyPr>
          <a:lstStyle>
            <a:lvl1pPr lvl="0">
              <a:spcBef>
                <a:spcPts val="0"/>
              </a:spcBef>
              <a:spcAft>
                <a:spcPts val="0"/>
              </a:spcAft>
              <a:buClr>
                <a:schemeClr val="lt1"/>
              </a:buClr>
              <a:buSzPts val="6000"/>
              <a:buFont typeface="Poppins"/>
              <a:buNone/>
              <a:defRPr sz="60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372" name="Google Shape;372;p27"/>
          <p:cNvSpPr txBox="1"/>
          <p:nvPr>
            <p:ph idx="1" type="subTitle"/>
          </p:nvPr>
        </p:nvSpPr>
        <p:spPr>
          <a:xfrm>
            <a:off x="5305200" y="2579575"/>
            <a:ext cx="3596700" cy="1270200"/>
          </a:xfrm>
          <a:prstGeom prst="rect">
            <a:avLst/>
          </a:prstGeom>
        </p:spPr>
        <p:txBody>
          <a:bodyPr anchorCtr="0" anchor="t" bIns="91425" lIns="91425" spcFirstLastPara="1" rIns="91425" wrap="square" tIns="182875">
            <a:no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73" name="Google Shape;373;p27"/>
          <p:cNvSpPr txBox="1"/>
          <p:nvPr>
            <p:ph idx="2" type="subTitle"/>
          </p:nvPr>
        </p:nvSpPr>
        <p:spPr>
          <a:xfrm>
            <a:off x="5305225" y="3861475"/>
            <a:ext cx="3596700" cy="1050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
              <a:buFont typeface="Instrument Sans"/>
              <a:buNone/>
              <a:defRPr sz="1000">
                <a:latin typeface="Instrument Sans"/>
                <a:ea typeface="Instrument Sans"/>
                <a:cs typeface="Instrument Sans"/>
                <a:sym typeface="Instrument Sans"/>
              </a:defRPr>
            </a:lvl1pPr>
            <a:lvl2pPr lvl="1">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400"/>
              <a:buFont typeface="Instrument Sans"/>
              <a:buNone/>
              <a:defRPr>
                <a:solidFill>
                  <a:schemeClr val="lt1"/>
                </a:solidFill>
                <a:latin typeface="Instrument Sans"/>
                <a:ea typeface="Instrument Sans"/>
                <a:cs typeface="Instrument Sans"/>
                <a:sym typeface="Instrument Sans"/>
              </a:defRPr>
            </a:lvl9pPr>
          </a:lstStyle>
          <a:p/>
        </p:txBody>
      </p:sp>
      <p:sp>
        <p:nvSpPr>
          <p:cNvPr id="374" name="Google Shape;374;p27"/>
          <p:cNvSpPr/>
          <p:nvPr>
            <p:ph idx="3" type="pic"/>
          </p:nvPr>
        </p:nvSpPr>
        <p:spPr>
          <a:xfrm>
            <a:off x="7757975" y="1297450"/>
            <a:ext cx="1259700" cy="1275000"/>
          </a:xfrm>
          <a:prstGeom prst="rect">
            <a:avLst/>
          </a:prstGeom>
          <a:noFill/>
          <a:ln>
            <a:noFill/>
          </a:ln>
        </p:spPr>
      </p:sp>
      <p:grpSp>
        <p:nvGrpSpPr>
          <p:cNvPr id="375" name="Google Shape;375;p27"/>
          <p:cNvGrpSpPr/>
          <p:nvPr/>
        </p:nvGrpSpPr>
        <p:grpSpPr>
          <a:xfrm>
            <a:off x="128875" y="0"/>
            <a:ext cx="8894550" cy="5152800"/>
            <a:chOff x="128875" y="0"/>
            <a:chExt cx="8894550" cy="5152800"/>
          </a:xfrm>
        </p:grpSpPr>
        <p:cxnSp>
          <p:nvCxnSpPr>
            <p:cNvPr id="376" name="Google Shape;376;p27"/>
            <p:cNvCxnSpPr/>
            <p:nvPr/>
          </p:nvCxnSpPr>
          <p:spPr>
            <a:xfrm>
              <a:off x="6480997" y="1200"/>
              <a:ext cx="0" cy="2583300"/>
            </a:xfrm>
            <a:prstGeom prst="straightConnector1">
              <a:avLst/>
            </a:prstGeom>
            <a:noFill/>
            <a:ln cap="flat" cmpd="sng" w="9525">
              <a:solidFill>
                <a:schemeClr val="dk2"/>
              </a:solidFill>
              <a:prstDash val="solid"/>
              <a:round/>
              <a:headEnd len="med" w="med" type="none"/>
              <a:tailEnd len="med" w="med" type="none"/>
            </a:ln>
          </p:spPr>
        </p:cxnSp>
        <p:cxnSp>
          <p:nvCxnSpPr>
            <p:cNvPr id="377" name="Google Shape;377;p27"/>
            <p:cNvCxnSpPr/>
            <p:nvPr/>
          </p:nvCxnSpPr>
          <p:spPr>
            <a:xfrm>
              <a:off x="7752136" y="1200"/>
              <a:ext cx="0" cy="2583300"/>
            </a:xfrm>
            <a:prstGeom prst="straightConnector1">
              <a:avLst/>
            </a:prstGeom>
            <a:noFill/>
            <a:ln cap="flat" cmpd="sng" w="9525">
              <a:solidFill>
                <a:schemeClr val="dk2"/>
              </a:solidFill>
              <a:prstDash val="solid"/>
              <a:round/>
              <a:headEnd len="med" w="med" type="none"/>
              <a:tailEnd len="med" w="med" type="none"/>
            </a:ln>
          </p:spPr>
        </p:cxnSp>
        <p:cxnSp>
          <p:nvCxnSpPr>
            <p:cNvPr id="378" name="Google Shape;378;p27"/>
            <p:cNvCxnSpPr/>
            <p:nvPr/>
          </p:nvCxnSpPr>
          <p:spPr>
            <a:xfrm>
              <a:off x="5213125" y="2579575"/>
              <a:ext cx="3810300" cy="0"/>
            </a:xfrm>
            <a:prstGeom prst="straightConnector1">
              <a:avLst/>
            </a:prstGeom>
            <a:noFill/>
            <a:ln cap="flat" cmpd="sng" w="9525">
              <a:solidFill>
                <a:schemeClr val="dk2"/>
              </a:solidFill>
              <a:prstDash val="solid"/>
              <a:round/>
              <a:headEnd len="med" w="med" type="none"/>
              <a:tailEnd len="med" w="med" type="none"/>
            </a:ln>
          </p:spPr>
        </p:cxnSp>
        <p:cxnSp>
          <p:nvCxnSpPr>
            <p:cNvPr id="379" name="Google Shape;379;p27"/>
            <p:cNvCxnSpPr/>
            <p:nvPr/>
          </p:nvCxnSpPr>
          <p:spPr>
            <a:xfrm>
              <a:off x="5212100" y="1075"/>
              <a:ext cx="0" cy="5133900"/>
            </a:xfrm>
            <a:prstGeom prst="straightConnector1">
              <a:avLst/>
            </a:prstGeom>
            <a:noFill/>
            <a:ln cap="flat" cmpd="sng" w="9525">
              <a:solidFill>
                <a:schemeClr val="dk2"/>
              </a:solidFill>
              <a:prstDash val="solid"/>
              <a:round/>
              <a:headEnd len="med" w="med" type="none"/>
              <a:tailEnd len="med" w="med" type="none"/>
            </a:ln>
          </p:spPr>
        </p:cxnSp>
        <p:cxnSp>
          <p:nvCxnSpPr>
            <p:cNvPr id="380" name="Google Shape;380;p27"/>
            <p:cNvCxnSpPr/>
            <p:nvPr/>
          </p:nvCxnSpPr>
          <p:spPr>
            <a:xfrm>
              <a:off x="3940150" y="1200"/>
              <a:ext cx="0" cy="1290300"/>
            </a:xfrm>
            <a:prstGeom prst="straightConnector1">
              <a:avLst/>
            </a:prstGeom>
            <a:noFill/>
            <a:ln cap="flat" cmpd="sng" w="9525">
              <a:solidFill>
                <a:schemeClr val="dk2"/>
              </a:solidFill>
              <a:prstDash val="solid"/>
              <a:round/>
              <a:headEnd len="med" w="med" type="none"/>
              <a:tailEnd len="med" w="med" type="none"/>
            </a:ln>
          </p:spPr>
        </p:cxnSp>
        <p:cxnSp>
          <p:nvCxnSpPr>
            <p:cNvPr id="381" name="Google Shape;381;p27"/>
            <p:cNvCxnSpPr/>
            <p:nvPr/>
          </p:nvCxnSpPr>
          <p:spPr>
            <a:xfrm>
              <a:off x="2669725" y="1200"/>
              <a:ext cx="0" cy="1290300"/>
            </a:xfrm>
            <a:prstGeom prst="straightConnector1">
              <a:avLst/>
            </a:prstGeom>
            <a:noFill/>
            <a:ln cap="flat" cmpd="sng" w="9525">
              <a:solidFill>
                <a:schemeClr val="dk2"/>
              </a:solidFill>
              <a:prstDash val="solid"/>
              <a:round/>
              <a:headEnd len="med" w="med" type="none"/>
              <a:tailEnd len="med" w="med" type="none"/>
            </a:ln>
          </p:spPr>
        </p:cxnSp>
        <p:cxnSp>
          <p:nvCxnSpPr>
            <p:cNvPr id="382" name="Google Shape;382;p27"/>
            <p:cNvCxnSpPr/>
            <p:nvPr/>
          </p:nvCxnSpPr>
          <p:spPr>
            <a:xfrm>
              <a:off x="1399300" y="1200"/>
              <a:ext cx="0" cy="1290300"/>
            </a:xfrm>
            <a:prstGeom prst="straightConnector1">
              <a:avLst/>
            </a:prstGeom>
            <a:noFill/>
            <a:ln cap="flat" cmpd="sng" w="9525">
              <a:solidFill>
                <a:schemeClr val="dk2"/>
              </a:solidFill>
              <a:prstDash val="solid"/>
              <a:round/>
              <a:headEnd len="med" w="med" type="none"/>
              <a:tailEnd len="med" w="med" type="none"/>
            </a:ln>
          </p:spPr>
        </p:cxnSp>
        <p:cxnSp>
          <p:nvCxnSpPr>
            <p:cNvPr id="383" name="Google Shape;383;p27"/>
            <p:cNvCxnSpPr/>
            <p:nvPr/>
          </p:nvCxnSpPr>
          <p:spPr>
            <a:xfrm>
              <a:off x="128875" y="0"/>
              <a:ext cx="0" cy="515280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27"/>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85" name="Google Shape;385;p27"/>
            <p:cNvCxnSpPr/>
            <p:nvPr/>
          </p:nvCxnSpPr>
          <p:spPr>
            <a:xfrm>
              <a:off x="128875" y="1291375"/>
              <a:ext cx="88944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Alt 2">
  <p:cSld name="BLANK_1_1_1_1_1_1_2">
    <p:spTree>
      <p:nvGrpSpPr>
        <p:cNvPr id="386" name="Shape 386"/>
        <p:cNvGrpSpPr/>
        <p:nvPr/>
      </p:nvGrpSpPr>
      <p:grpSpPr>
        <a:xfrm>
          <a:off x="0" y="0"/>
          <a:ext cx="0" cy="0"/>
          <a:chOff x="0" y="0"/>
          <a:chExt cx="0" cy="0"/>
        </a:xfrm>
      </p:grpSpPr>
      <p:pic>
        <p:nvPicPr>
          <p:cNvPr id="387" name="Google Shape;387;p28"/>
          <p:cNvPicPr preferRelativeResize="0"/>
          <p:nvPr/>
        </p:nvPicPr>
        <p:blipFill rotWithShape="1">
          <a:blip r:embed="rId2">
            <a:alphaModFix/>
          </a:blip>
          <a:srcRect b="0" l="-14116" r="0" t="239"/>
          <a:stretch/>
        </p:blipFill>
        <p:spPr>
          <a:xfrm rot="-5400000">
            <a:off x="7090639" y="651563"/>
            <a:ext cx="2584673" cy="1271001"/>
          </a:xfrm>
          <a:prstGeom prst="rect">
            <a:avLst/>
          </a:prstGeom>
          <a:noFill/>
          <a:ln>
            <a:noFill/>
          </a:ln>
        </p:spPr>
      </p:pic>
      <p:sp>
        <p:nvSpPr>
          <p:cNvPr id="388" name="Google Shape;388;p28"/>
          <p:cNvSpPr/>
          <p:nvPr>
            <p:ph idx="2" type="pic"/>
          </p:nvPr>
        </p:nvSpPr>
        <p:spPr>
          <a:xfrm>
            <a:off x="125900" y="-5250"/>
            <a:ext cx="3826500" cy="2584800"/>
          </a:xfrm>
          <a:prstGeom prst="rect">
            <a:avLst/>
          </a:prstGeom>
          <a:noFill/>
          <a:ln>
            <a:noFill/>
          </a:ln>
        </p:spPr>
      </p:sp>
      <p:sp>
        <p:nvSpPr>
          <p:cNvPr id="389" name="Google Shape;389;p28"/>
          <p:cNvSpPr/>
          <p:nvPr>
            <p:ph idx="3" type="pic"/>
          </p:nvPr>
        </p:nvSpPr>
        <p:spPr>
          <a:xfrm>
            <a:off x="7756975" y="3876725"/>
            <a:ext cx="1261500" cy="1268100"/>
          </a:xfrm>
          <a:prstGeom prst="rect">
            <a:avLst/>
          </a:prstGeom>
          <a:noFill/>
          <a:ln>
            <a:noFill/>
          </a:ln>
        </p:spPr>
      </p:sp>
      <p:sp>
        <p:nvSpPr>
          <p:cNvPr id="390" name="Google Shape;390;p28"/>
          <p:cNvSpPr txBox="1"/>
          <p:nvPr>
            <p:ph type="title"/>
          </p:nvPr>
        </p:nvSpPr>
        <p:spPr>
          <a:xfrm>
            <a:off x="125900" y="2579575"/>
            <a:ext cx="6355200" cy="2332800"/>
          </a:xfrm>
          <a:prstGeom prst="rect">
            <a:avLst/>
          </a:prstGeom>
        </p:spPr>
        <p:txBody>
          <a:bodyPr anchorCtr="0" anchor="b" bIns="91425" lIns="91425" spcFirstLastPara="1" rIns="91425" wrap="square" tIns="91425">
            <a:spAutoFit/>
          </a:bodyPr>
          <a:lstStyle>
            <a:lvl1pPr lvl="0">
              <a:spcBef>
                <a:spcPts val="0"/>
              </a:spcBef>
              <a:spcAft>
                <a:spcPts val="0"/>
              </a:spcAft>
              <a:buClr>
                <a:schemeClr val="lt1"/>
              </a:buClr>
              <a:buSzPts val="4800"/>
              <a:buFont typeface="Poppins"/>
              <a:buNone/>
              <a:defRPr sz="4800"/>
            </a:lvl1pPr>
            <a:lvl2pPr lvl="1">
              <a:spcBef>
                <a:spcPts val="0"/>
              </a:spcBef>
              <a:spcAft>
                <a:spcPts val="0"/>
              </a:spcAft>
              <a:buClr>
                <a:schemeClr val="lt1"/>
              </a:buClr>
              <a:buSzPts val="1400"/>
              <a:buFont typeface="Poppins"/>
              <a:buNone/>
              <a:defRPr>
                <a:solidFill>
                  <a:schemeClr val="lt1"/>
                </a:solidFill>
              </a:defRPr>
            </a:lvl2pPr>
            <a:lvl3pPr lvl="2">
              <a:spcBef>
                <a:spcPts val="0"/>
              </a:spcBef>
              <a:spcAft>
                <a:spcPts val="0"/>
              </a:spcAft>
              <a:buClr>
                <a:schemeClr val="lt1"/>
              </a:buClr>
              <a:buSzPts val="1400"/>
              <a:buFont typeface="Poppins"/>
              <a:buNone/>
              <a:defRPr>
                <a:solidFill>
                  <a:schemeClr val="lt1"/>
                </a:solidFill>
              </a:defRPr>
            </a:lvl3pPr>
            <a:lvl4pPr lvl="3">
              <a:spcBef>
                <a:spcPts val="0"/>
              </a:spcBef>
              <a:spcAft>
                <a:spcPts val="0"/>
              </a:spcAft>
              <a:buClr>
                <a:schemeClr val="lt1"/>
              </a:buClr>
              <a:buSzPts val="1400"/>
              <a:buFont typeface="Poppins"/>
              <a:buNone/>
              <a:defRPr>
                <a:solidFill>
                  <a:schemeClr val="lt1"/>
                </a:solidFill>
              </a:defRPr>
            </a:lvl4pPr>
            <a:lvl5pPr lvl="4">
              <a:spcBef>
                <a:spcPts val="0"/>
              </a:spcBef>
              <a:spcAft>
                <a:spcPts val="0"/>
              </a:spcAft>
              <a:buClr>
                <a:schemeClr val="lt1"/>
              </a:buClr>
              <a:buSzPts val="1400"/>
              <a:buFont typeface="Poppins"/>
              <a:buNone/>
              <a:defRPr>
                <a:solidFill>
                  <a:schemeClr val="lt1"/>
                </a:solidFill>
              </a:defRPr>
            </a:lvl5pPr>
            <a:lvl6pPr lvl="5">
              <a:spcBef>
                <a:spcPts val="0"/>
              </a:spcBef>
              <a:spcAft>
                <a:spcPts val="0"/>
              </a:spcAft>
              <a:buClr>
                <a:schemeClr val="lt1"/>
              </a:buClr>
              <a:buSzPts val="1400"/>
              <a:buFont typeface="Poppins"/>
              <a:buNone/>
              <a:defRPr>
                <a:solidFill>
                  <a:schemeClr val="lt1"/>
                </a:solidFill>
              </a:defRPr>
            </a:lvl6pPr>
            <a:lvl7pPr lvl="6">
              <a:spcBef>
                <a:spcPts val="0"/>
              </a:spcBef>
              <a:spcAft>
                <a:spcPts val="0"/>
              </a:spcAft>
              <a:buClr>
                <a:schemeClr val="lt1"/>
              </a:buClr>
              <a:buSzPts val="1400"/>
              <a:buFont typeface="Poppins"/>
              <a:buNone/>
              <a:defRPr>
                <a:solidFill>
                  <a:schemeClr val="lt1"/>
                </a:solidFill>
              </a:defRPr>
            </a:lvl7pPr>
            <a:lvl8pPr lvl="7">
              <a:spcBef>
                <a:spcPts val="0"/>
              </a:spcBef>
              <a:spcAft>
                <a:spcPts val="0"/>
              </a:spcAft>
              <a:buClr>
                <a:schemeClr val="lt1"/>
              </a:buClr>
              <a:buSzPts val="1400"/>
              <a:buFont typeface="Poppins"/>
              <a:buNone/>
              <a:defRPr>
                <a:solidFill>
                  <a:schemeClr val="lt1"/>
                </a:solidFill>
              </a:defRPr>
            </a:lvl8pPr>
            <a:lvl9pPr lvl="8">
              <a:spcBef>
                <a:spcPts val="0"/>
              </a:spcBef>
              <a:spcAft>
                <a:spcPts val="0"/>
              </a:spcAft>
              <a:buClr>
                <a:schemeClr val="lt1"/>
              </a:buClr>
              <a:buSzPts val="1400"/>
              <a:buFont typeface="Poppins"/>
              <a:buNone/>
              <a:defRPr>
                <a:solidFill>
                  <a:schemeClr val="lt1"/>
                </a:solidFill>
              </a:defRPr>
            </a:lvl9pPr>
          </a:lstStyle>
          <a:p/>
        </p:txBody>
      </p:sp>
      <p:grpSp>
        <p:nvGrpSpPr>
          <p:cNvPr id="391" name="Google Shape;391;p28"/>
          <p:cNvGrpSpPr/>
          <p:nvPr/>
        </p:nvGrpSpPr>
        <p:grpSpPr>
          <a:xfrm>
            <a:off x="128875" y="-1950"/>
            <a:ext cx="8894675" cy="5146650"/>
            <a:chOff x="128875" y="-1950"/>
            <a:chExt cx="8894675" cy="5146650"/>
          </a:xfrm>
        </p:grpSpPr>
        <p:cxnSp>
          <p:nvCxnSpPr>
            <p:cNvPr id="392" name="Google Shape;392;p28"/>
            <p:cNvCxnSpPr/>
            <p:nvPr/>
          </p:nvCxnSpPr>
          <p:spPr>
            <a:xfrm>
              <a:off x="77521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393" name="Google Shape;393;p28"/>
            <p:cNvCxnSpPr/>
            <p:nvPr/>
          </p:nvCxnSpPr>
          <p:spPr>
            <a:xfrm>
              <a:off x="5212100" y="-8"/>
              <a:ext cx="0" cy="1287000"/>
            </a:xfrm>
            <a:prstGeom prst="straightConnector1">
              <a:avLst/>
            </a:prstGeom>
            <a:noFill/>
            <a:ln cap="flat" cmpd="sng" w="9525">
              <a:solidFill>
                <a:schemeClr val="accent3"/>
              </a:solidFill>
              <a:prstDash val="solid"/>
              <a:round/>
              <a:headEnd len="med" w="med" type="none"/>
              <a:tailEnd len="med" w="med" type="none"/>
            </a:ln>
          </p:spPr>
        </p:cxnSp>
        <p:cxnSp>
          <p:nvCxnSpPr>
            <p:cNvPr id="394" name="Google Shape;394;p28"/>
            <p:cNvCxnSpPr/>
            <p:nvPr/>
          </p:nvCxnSpPr>
          <p:spPr>
            <a:xfrm>
              <a:off x="3950538" y="-1950"/>
              <a:ext cx="0" cy="2578200"/>
            </a:xfrm>
            <a:prstGeom prst="straightConnector1">
              <a:avLst/>
            </a:prstGeom>
            <a:noFill/>
            <a:ln cap="flat" cmpd="sng" w="9525">
              <a:solidFill>
                <a:schemeClr val="accent3"/>
              </a:solidFill>
              <a:prstDash val="solid"/>
              <a:round/>
              <a:headEnd len="med" w="med" type="none"/>
              <a:tailEnd len="med" w="med" type="none"/>
            </a:ln>
          </p:spPr>
        </p:cxnSp>
        <p:cxnSp>
          <p:nvCxnSpPr>
            <p:cNvPr id="395" name="Google Shape;395;p28"/>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396" name="Google Shape;396;p28"/>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397" name="Google Shape;397;p28"/>
            <p:cNvCxnSpPr>
              <a:endCxn id="398" idx="3"/>
            </p:cNvCxnSpPr>
            <p:nvPr/>
          </p:nvCxnSpPr>
          <p:spPr>
            <a:xfrm flipH="1" rot="10800000">
              <a:off x="3953100" y="1284725"/>
              <a:ext cx="3796800" cy="6600"/>
            </a:xfrm>
            <a:prstGeom prst="straightConnector1">
              <a:avLst/>
            </a:prstGeom>
            <a:noFill/>
            <a:ln cap="flat" cmpd="sng" w="9525">
              <a:solidFill>
                <a:schemeClr val="accent3"/>
              </a:solidFill>
              <a:prstDash val="solid"/>
              <a:round/>
              <a:headEnd len="med" w="med" type="none"/>
              <a:tailEnd len="med" w="med" type="none"/>
            </a:ln>
          </p:spPr>
        </p:cxnSp>
        <p:cxnSp>
          <p:nvCxnSpPr>
            <p:cNvPr id="399" name="Google Shape;399;p28"/>
            <p:cNvCxnSpPr/>
            <p:nvPr/>
          </p:nvCxnSpPr>
          <p:spPr>
            <a:xfrm>
              <a:off x="7753950" y="3875875"/>
              <a:ext cx="1269600" cy="0"/>
            </a:xfrm>
            <a:prstGeom prst="straightConnector1">
              <a:avLst/>
            </a:prstGeom>
            <a:noFill/>
            <a:ln cap="flat" cmpd="sng" w="9525">
              <a:solidFill>
                <a:schemeClr val="accent3"/>
              </a:solidFill>
              <a:prstDash val="solid"/>
              <a:round/>
              <a:headEnd len="med" w="med" type="none"/>
              <a:tailEnd len="med" w="med" type="none"/>
            </a:ln>
          </p:spPr>
        </p:cxnSp>
        <p:cxnSp>
          <p:nvCxnSpPr>
            <p:cNvPr id="400" name="Google Shape;400;p28"/>
            <p:cNvCxnSpPr/>
            <p:nvPr/>
          </p:nvCxnSpPr>
          <p:spPr>
            <a:xfrm>
              <a:off x="6481000" y="-1125"/>
              <a:ext cx="0" cy="1288200"/>
            </a:xfrm>
            <a:prstGeom prst="straightConnector1">
              <a:avLst/>
            </a:prstGeom>
            <a:noFill/>
            <a:ln cap="flat" cmpd="sng" w="9525">
              <a:solidFill>
                <a:schemeClr val="accent3"/>
              </a:solidFill>
              <a:prstDash val="solid"/>
              <a:round/>
              <a:headEnd len="med" w="med" type="none"/>
              <a:tailEnd len="med" w="med" type="none"/>
            </a:ln>
          </p:spPr>
        </p:cxnSp>
        <p:cxnSp>
          <p:nvCxnSpPr>
            <p:cNvPr id="401" name="Google Shape;401;p28"/>
            <p:cNvCxnSpPr/>
            <p:nvPr/>
          </p:nvCxnSpPr>
          <p:spPr>
            <a:xfrm>
              <a:off x="143975" y="2579575"/>
              <a:ext cx="8876400" cy="0"/>
            </a:xfrm>
            <a:prstGeom prst="straightConnector1">
              <a:avLst/>
            </a:prstGeom>
            <a:noFill/>
            <a:ln cap="flat" cmpd="sng" w="9525">
              <a:solidFill>
                <a:schemeClr val="accent3"/>
              </a:solidFill>
              <a:prstDash val="solid"/>
              <a:round/>
              <a:headEnd len="med" w="med" type="none"/>
              <a:tailEnd len="med" w="med" type="none"/>
            </a:ln>
          </p:spPr>
        </p:cxnSp>
      </p:grpSp>
    </p:spTree>
  </p:cSld>
  <p:clrMapOvr>
    <a:masterClrMapping/>
  </p:clrMapOvr>
  <p:extLst>
    <p:ext uri="{DCECCB84-F9BA-43D5-87BE-67443E8EF086}">
      <p15:sldGuideLst>
        <p15:guide id="1" orient="horz" pos="2304">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 Alt 2">
  <p:cSld name="BLANK_1_1_1_1_1_1_1_2">
    <p:spTree>
      <p:nvGrpSpPr>
        <p:cNvPr id="402" name="Shape 402"/>
        <p:cNvGrpSpPr/>
        <p:nvPr/>
      </p:nvGrpSpPr>
      <p:grpSpPr>
        <a:xfrm>
          <a:off x="0" y="0"/>
          <a:ext cx="0" cy="0"/>
          <a:chOff x="0" y="0"/>
          <a:chExt cx="0" cy="0"/>
        </a:xfrm>
      </p:grpSpPr>
      <p:pic>
        <p:nvPicPr>
          <p:cNvPr id="403" name="Google Shape;403;p29"/>
          <p:cNvPicPr preferRelativeResize="0"/>
          <p:nvPr/>
        </p:nvPicPr>
        <p:blipFill rotWithShape="1">
          <a:blip r:embed="rId2">
            <a:alphaModFix/>
          </a:blip>
          <a:srcRect b="0" l="1088" r="0" t="0"/>
          <a:stretch/>
        </p:blipFill>
        <p:spPr>
          <a:xfrm>
            <a:off x="128875" y="-6275"/>
            <a:ext cx="9044225" cy="5143500"/>
          </a:xfrm>
          <a:prstGeom prst="rect">
            <a:avLst/>
          </a:prstGeom>
          <a:noFill/>
          <a:ln>
            <a:noFill/>
          </a:ln>
        </p:spPr>
      </p:pic>
      <p:sp>
        <p:nvSpPr>
          <p:cNvPr id="404" name="Google Shape;404;p29"/>
          <p:cNvSpPr txBox="1"/>
          <p:nvPr>
            <p:ph idx="1" type="subTitle"/>
          </p:nvPr>
        </p:nvSpPr>
        <p:spPr>
          <a:xfrm>
            <a:off x="128875" y="-450"/>
            <a:ext cx="2541000" cy="1291800"/>
          </a:xfrm>
          <a:prstGeom prst="rect">
            <a:avLst/>
          </a:prstGeom>
        </p:spPr>
        <p:txBody>
          <a:bodyPr anchorCtr="0" anchor="t" bIns="91425" lIns="91425" spcFirstLastPara="1" rIns="91425" wrap="square" tIns="91425">
            <a:noAutofit/>
          </a:bodyPr>
          <a:lstStyle>
            <a:lvl1pPr lvl="0">
              <a:spcBef>
                <a:spcPts val="0"/>
              </a:spcBef>
              <a:spcAft>
                <a:spcPts val="0"/>
              </a:spcAft>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800"/>
              <a:buFont typeface="Instrument Sans"/>
              <a:buNone/>
              <a:defRPr sz="800">
                <a:solidFill>
                  <a:schemeClr val="accent6"/>
                </a:solidFill>
                <a:latin typeface="Instrument Sans"/>
                <a:ea typeface="Instrument Sans"/>
                <a:cs typeface="Instrument Sans"/>
                <a:sym typeface="Instrument Sans"/>
              </a:defRPr>
            </a:lvl9pPr>
          </a:lstStyle>
          <a:p/>
        </p:txBody>
      </p:sp>
      <p:sp>
        <p:nvSpPr>
          <p:cNvPr id="405" name="Google Shape;405;p29"/>
          <p:cNvSpPr txBox="1"/>
          <p:nvPr>
            <p:ph type="title"/>
          </p:nvPr>
        </p:nvSpPr>
        <p:spPr>
          <a:xfrm>
            <a:off x="128125" y="2579575"/>
            <a:ext cx="5346900" cy="2332800"/>
          </a:xfrm>
          <a:prstGeom prst="rect">
            <a:avLst/>
          </a:prstGeom>
        </p:spPr>
        <p:txBody>
          <a:bodyPr anchorCtr="0" anchor="b" bIns="0" lIns="91425" spcFirstLastPara="1" rIns="91425" wrap="square" tIns="91425">
            <a:noAutofit/>
          </a:bodyPr>
          <a:lstStyle>
            <a:lvl1pPr lvl="0">
              <a:spcBef>
                <a:spcPts val="0"/>
              </a:spcBef>
              <a:spcAft>
                <a:spcPts val="0"/>
              </a:spcAft>
              <a:buNone/>
              <a:defRPr/>
            </a:lvl1pPr>
            <a:lvl2pPr lvl="1">
              <a:lnSpc>
                <a:spcPct val="115000"/>
              </a:lnSpc>
              <a:spcBef>
                <a:spcPts val="0"/>
              </a:spcBef>
              <a:spcAft>
                <a:spcPts val="0"/>
              </a:spcAft>
              <a:buNone/>
              <a:defRPr>
                <a:latin typeface="Poppins SemiBold"/>
                <a:ea typeface="Poppins SemiBold"/>
                <a:cs typeface="Poppins SemiBold"/>
                <a:sym typeface="Poppins SemiBold"/>
              </a:defRPr>
            </a:lvl2pPr>
            <a:lvl3pPr lvl="2">
              <a:lnSpc>
                <a:spcPct val="115000"/>
              </a:lnSpc>
              <a:spcBef>
                <a:spcPts val="0"/>
              </a:spcBef>
              <a:spcAft>
                <a:spcPts val="0"/>
              </a:spcAft>
              <a:buNone/>
              <a:defRPr>
                <a:latin typeface="Poppins SemiBold"/>
                <a:ea typeface="Poppins SemiBold"/>
                <a:cs typeface="Poppins SemiBold"/>
                <a:sym typeface="Poppins SemiBold"/>
              </a:defRPr>
            </a:lvl3pPr>
            <a:lvl4pPr lvl="3">
              <a:lnSpc>
                <a:spcPct val="115000"/>
              </a:lnSpc>
              <a:spcBef>
                <a:spcPts val="0"/>
              </a:spcBef>
              <a:spcAft>
                <a:spcPts val="0"/>
              </a:spcAft>
              <a:buNone/>
              <a:defRPr>
                <a:latin typeface="Poppins SemiBold"/>
                <a:ea typeface="Poppins SemiBold"/>
                <a:cs typeface="Poppins SemiBold"/>
                <a:sym typeface="Poppins SemiBold"/>
              </a:defRPr>
            </a:lvl4pPr>
            <a:lvl5pPr lvl="4">
              <a:lnSpc>
                <a:spcPct val="115000"/>
              </a:lnSpc>
              <a:spcBef>
                <a:spcPts val="0"/>
              </a:spcBef>
              <a:spcAft>
                <a:spcPts val="0"/>
              </a:spcAft>
              <a:buNone/>
              <a:defRPr>
                <a:latin typeface="Poppins SemiBold"/>
                <a:ea typeface="Poppins SemiBold"/>
                <a:cs typeface="Poppins SemiBold"/>
                <a:sym typeface="Poppins SemiBold"/>
              </a:defRPr>
            </a:lvl5pPr>
            <a:lvl6pPr lvl="5">
              <a:lnSpc>
                <a:spcPct val="115000"/>
              </a:lnSpc>
              <a:spcBef>
                <a:spcPts val="0"/>
              </a:spcBef>
              <a:spcAft>
                <a:spcPts val="0"/>
              </a:spcAft>
              <a:buNone/>
              <a:defRPr>
                <a:latin typeface="Poppins SemiBold"/>
                <a:ea typeface="Poppins SemiBold"/>
                <a:cs typeface="Poppins SemiBold"/>
                <a:sym typeface="Poppins SemiBold"/>
              </a:defRPr>
            </a:lvl6pPr>
            <a:lvl7pPr lvl="6">
              <a:lnSpc>
                <a:spcPct val="115000"/>
              </a:lnSpc>
              <a:spcBef>
                <a:spcPts val="0"/>
              </a:spcBef>
              <a:spcAft>
                <a:spcPts val="0"/>
              </a:spcAft>
              <a:buNone/>
              <a:defRPr>
                <a:latin typeface="Poppins SemiBold"/>
                <a:ea typeface="Poppins SemiBold"/>
                <a:cs typeface="Poppins SemiBold"/>
                <a:sym typeface="Poppins SemiBold"/>
              </a:defRPr>
            </a:lvl7pPr>
            <a:lvl8pPr lvl="7">
              <a:lnSpc>
                <a:spcPct val="115000"/>
              </a:lnSpc>
              <a:spcBef>
                <a:spcPts val="0"/>
              </a:spcBef>
              <a:spcAft>
                <a:spcPts val="0"/>
              </a:spcAft>
              <a:buNone/>
              <a:defRPr>
                <a:latin typeface="Poppins SemiBold"/>
                <a:ea typeface="Poppins SemiBold"/>
                <a:cs typeface="Poppins SemiBold"/>
                <a:sym typeface="Poppins SemiBold"/>
              </a:defRPr>
            </a:lvl8pPr>
            <a:lvl9pPr lvl="8">
              <a:lnSpc>
                <a:spcPct val="115000"/>
              </a:lnSpc>
              <a:spcBef>
                <a:spcPts val="0"/>
              </a:spcBef>
              <a:spcAft>
                <a:spcPts val="0"/>
              </a:spcAft>
              <a:buNone/>
              <a:defRPr>
                <a:latin typeface="Poppins SemiBold"/>
                <a:ea typeface="Poppins SemiBold"/>
                <a:cs typeface="Poppins SemiBold"/>
                <a:sym typeface="Poppins SemiBold"/>
              </a:defRPr>
            </a:lvl9pPr>
          </a:lstStyle>
          <a:p/>
        </p:txBody>
      </p:sp>
      <p:sp>
        <p:nvSpPr>
          <p:cNvPr id="406" name="Google Shape;406;p29"/>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7" name="Google Shape;407;p29"/>
          <p:cNvSpPr/>
          <p:nvPr>
            <p:ph idx="2" type="pic"/>
          </p:nvPr>
        </p:nvSpPr>
        <p:spPr>
          <a:xfrm>
            <a:off x="2673625" y="-3975"/>
            <a:ext cx="1261800" cy="1291800"/>
          </a:xfrm>
          <a:prstGeom prst="rect">
            <a:avLst/>
          </a:prstGeom>
          <a:noFill/>
          <a:ln>
            <a:noFill/>
          </a:ln>
        </p:spPr>
      </p:sp>
      <p:sp>
        <p:nvSpPr>
          <p:cNvPr id="408" name="Google Shape;408;p29"/>
          <p:cNvSpPr/>
          <p:nvPr>
            <p:ph idx="3" type="pic"/>
          </p:nvPr>
        </p:nvSpPr>
        <p:spPr>
          <a:xfrm>
            <a:off x="7752125" y="-2225"/>
            <a:ext cx="1264500" cy="3858300"/>
          </a:xfrm>
          <a:prstGeom prst="rect">
            <a:avLst/>
          </a:prstGeom>
          <a:noFill/>
          <a:ln>
            <a:noFill/>
          </a:ln>
        </p:spPr>
      </p:sp>
      <p:grpSp>
        <p:nvGrpSpPr>
          <p:cNvPr id="409" name="Google Shape;409;p29"/>
          <p:cNvGrpSpPr/>
          <p:nvPr/>
        </p:nvGrpSpPr>
        <p:grpSpPr>
          <a:xfrm>
            <a:off x="128875" y="-3350"/>
            <a:ext cx="8890817" cy="5151000"/>
            <a:chOff x="128875" y="-3350"/>
            <a:chExt cx="8894375" cy="5151000"/>
          </a:xfrm>
        </p:grpSpPr>
        <p:cxnSp>
          <p:nvCxnSpPr>
            <p:cNvPr id="410" name="Google Shape;410;p29"/>
            <p:cNvCxnSpPr/>
            <p:nvPr/>
          </p:nvCxnSpPr>
          <p:spPr>
            <a:xfrm>
              <a:off x="6481000" y="-1125"/>
              <a:ext cx="0" cy="5145900"/>
            </a:xfrm>
            <a:prstGeom prst="straightConnector1">
              <a:avLst/>
            </a:prstGeom>
            <a:noFill/>
            <a:ln cap="flat" cmpd="sng" w="9525">
              <a:solidFill>
                <a:schemeClr val="accent3"/>
              </a:solidFill>
              <a:prstDash val="solid"/>
              <a:round/>
              <a:headEnd len="med" w="med" type="none"/>
              <a:tailEnd len="med" w="med" type="none"/>
            </a:ln>
          </p:spPr>
        </p:cxnSp>
        <p:cxnSp>
          <p:nvCxnSpPr>
            <p:cNvPr id="411" name="Google Shape;411;p29"/>
            <p:cNvCxnSpPr/>
            <p:nvPr/>
          </p:nvCxnSpPr>
          <p:spPr>
            <a:xfrm>
              <a:off x="7752125" y="-3350"/>
              <a:ext cx="0" cy="5151000"/>
            </a:xfrm>
            <a:prstGeom prst="straightConnector1">
              <a:avLst/>
            </a:prstGeom>
            <a:noFill/>
            <a:ln cap="flat" cmpd="sng" w="9525">
              <a:solidFill>
                <a:schemeClr val="accent3"/>
              </a:solidFill>
              <a:prstDash val="solid"/>
              <a:round/>
              <a:headEnd len="med" w="med" type="none"/>
              <a:tailEnd len="med" w="med" type="none"/>
            </a:ln>
          </p:spPr>
        </p:cxnSp>
        <p:cxnSp>
          <p:nvCxnSpPr>
            <p:cNvPr id="412" name="Google Shape;412;p29"/>
            <p:cNvCxnSpPr/>
            <p:nvPr/>
          </p:nvCxnSpPr>
          <p:spPr>
            <a:xfrm>
              <a:off x="6483092" y="3861475"/>
              <a:ext cx="2537700" cy="0"/>
            </a:xfrm>
            <a:prstGeom prst="straightConnector1">
              <a:avLst/>
            </a:prstGeom>
            <a:noFill/>
            <a:ln cap="flat" cmpd="sng" w="9525">
              <a:solidFill>
                <a:schemeClr val="accent3"/>
              </a:solidFill>
              <a:prstDash val="solid"/>
              <a:round/>
              <a:headEnd len="med" w="med" type="none"/>
              <a:tailEnd len="med" w="med" type="none"/>
            </a:ln>
          </p:spPr>
        </p:cxnSp>
        <p:cxnSp>
          <p:nvCxnSpPr>
            <p:cNvPr id="413" name="Google Shape;413;p29"/>
            <p:cNvCxnSpPr/>
            <p:nvPr/>
          </p:nvCxnSpPr>
          <p:spPr>
            <a:xfrm>
              <a:off x="6484267" y="2579575"/>
              <a:ext cx="1268700" cy="0"/>
            </a:xfrm>
            <a:prstGeom prst="straightConnector1">
              <a:avLst/>
            </a:prstGeom>
            <a:noFill/>
            <a:ln cap="flat" cmpd="sng" w="9525">
              <a:solidFill>
                <a:schemeClr val="accent3"/>
              </a:solidFill>
              <a:prstDash val="solid"/>
              <a:round/>
              <a:headEnd len="med" w="med" type="none"/>
              <a:tailEnd len="med" w="med" type="none"/>
            </a:ln>
          </p:spPr>
        </p:cxnSp>
        <p:cxnSp>
          <p:nvCxnSpPr>
            <p:cNvPr id="414" name="Google Shape;414;p29"/>
            <p:cNvCxnSpPr/>
            <p:nvPr/>
          </p:nvCxnSpPr>
          <p:spPr>
            <a:xfrm>
              <a:off x="5212108" y="-616"/>
              <a:ext cx="0" cy="1291200"/>
            </a:xfrm>
            <a:prstGeom prst="straightConnector1">
              <a:avLst/>
            </a:prstGeom>
            <a:noFill/>
            <a:ln cap="flat" cmpd="sng" w="9525">
              <a:solidFill>
                <a:schemeClr val="accent3"/>
              </a:solidFill>
              <a:prstDash val="solid"/>
              <a:round/>
              <a:headEnd len="med" w="med" type="none"/>
              <a:tailEnd len="med" w="med" type="none"/>
            </a:ln>
          </p:spPr>
        </p:cxnSp>
        <p:cxnSp>
          <p:nvCxnSpPr>
            <p:cNvPr id="415" name="Google Shape;415;p29"/>
            <p:cNvCxnSpPr/>
            <p:nvPr/>
          </p:nvCxnSpPr>
          <p:spPr>
            <a:xfrm>
              <a:off x="3940162" y="-616"/>
              <a:ext cx="0" cy="1291200"/>
            </a:xfrm>
            <a:prstGeom prst="straightConnector1">
              <a:avLst/>
            </a:prstGeom>
            <a:noFill/>
            <a:ln cap="flat" cmpd="sng" w="9525">
              <a:solidFill>
                <a:schemeClr val="accent3"/>
              </a:solidFill>
              <a:prstDash val="solid"/>
              <a:round/>
              <a:headEnd len="med" w="med" type="none"/>
              <a:tailEnd len="med" w="med" type="none"/>
            </a:ln>
          </p:spPr>
        </p:cxnSp>
        <p:cxnSp>
          <p:nvCxnSpPr>
            <p:cNvPr id="416" name="Google Shape;416;p29"/>
            <p:cNvCxnSpPr/>
            <p:nvPr/>
          </p:nvCxnSpPr>
          <p:spPr>
            <a:xfrm>
              <a:off x="2669741" y="-1225"/>
              <a:ext cx="0" cy="1291800"/>
            </a:xfrm>
            <a:prstGeom prst="straightConnector1">
              <a:avLst/>
            </a:prstGeom>
            <a:noFill/>
            <a:ln cap="flat" cmpd="sng" w="9525">
              <a:solidFill>
                <a:schemeClr val="accent3"/>
              </a:solidFill>
              <a:prstDash val="solid"/>
              <a:round/>
              <a:headEnd len="med" w="med" type="none"/>
              <a:tailEnd len="med" w="med" type="none"/>
            </a:ln>
          </p:spPr>
        </p:cxnSp>
        <p:cxnSp>
          <p:nvCxnSpPr>
            <p:cNvPr id="417" name="Google Shape;417;p29"/>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418" name="Google Shape;418;p29"/>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419" name="Google Shape;419;p29"/>
            <p:cNvCxnSpPr/>
            <p:nvPr/>
          </p:nvCxnSpPr>
          <p:spPr>
            <a:xfrm>
              <a:off x="128875" y="1291375"/>
              <a:ext cx="7626300" cy="0"/>
            </a:xfrm>
            <a:prstGeom prst="straightConnector1">
              <a:avLst/>
            </a:prstGeom>
            <a:noFill/>
            <a:ln cap="flat" cmpd="sng" w="9525">
              <a:solidFill>
                <a:schemeClr val="accent3"/>
              </a:solidFill>
              <a:prstDash val="solid"/>
              <a:round/>
              <a:headEnd len="med" w="med" type="none"/>
              <a:tailEnd len="med" w="med"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20" name="Shape 420"/>
        <p:cNvGrpSpPr/>
        <p:nvPr/>
      </p:nvGrpSpPr>
      <p:grpSpPr>
        <a:xfrm>
          <a:off x="0" y="0"/>
          <a:ext cx="0" cy="0"/>
          <a:chOff x="0" y="0"/>
          <a:chExt cx="0" cy="0"/>
        </a:xfrm>
      </p:grpSpPr>
      <p:sp>
        <p:nvSpPr>
          <p:cNvPr id="421" name="Google Shape;421;p30"/>
          <p:cNvSpPr txBox="1"/>
          <p:nvPr>
            <p:ph type="ctrTitle"/>
          </p:nvPr>
        </p:nvSpPr>
        <p:spPr>
          <a:xfrm>
            <a:off x="311708" y="744575"/>
            <a:ext cx="8520600" cy="2052600"/>
          </a:xfrm>
          <a:prstGeom prst="rect">
            <a:avLst/>
          </a:prstGeom>
        </p:spPr>
        <p:txBody>
          <a:bodyPr anchorCtr="0" anchor="b" bIns="91425" lIns="91425" spcFirstLastPara="1" rIns="91425" wrap="square" tIns="91425">
            <a:sp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422" name="Google Shape;422;p3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CUSTOM_14">
    <p:spTree>
      <p:nvGrpSpPr>
        <p:cNvPr id="42" name="Shape 42"/>
        <p:cNvGrpSpPr/>
        <p:nvPr/>
      </p:nvGrpSpPr>
      <p:grpSpPr>
        <a:xfrm>
          <a:off x="0" y="0"/>
          <a:ext cx="0" cy="0"/>
          <a:chOff x="0" y="0"/>
          <a:chExt cx="0" cy="0"/>
        </a:xfrm>
      </p:grpSpPr>
      <p:sp>
        <p:nvSpPr>
          <p:cNvPr id="43" name="Google Shape;43;p4"/>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 name="Google Shape;44;p4"/>
          <p:cNvSpPr txBox="1"/>
          <p:nvPr>
            <p:ph type="title"/>
          </p:nvPr>
        </p:nvSpPr>
        <p:spPr>
          <a:xfrm>
            <a:off x="128875" y="228600"/>
            <a:ext cx="63414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45" name="Google Shape;45;p4"/>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46" name="Google Shape;46;p4"/>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23" name="Shape 423"/>
        <p:cNvGrpSpPr/>
        <p:nvPr/>
      </p:nvGrpSpPr>
      <p:grpSpPr>
        <a:xfrm>
          <a:off x="0" y="0"/>
          <a:ext cx="0" cy="0"/>
          <a:chOff x="0" y="0"/>
          <a:chExt cx="0" cy="0"/>
        </a:xfrm>
      </p:grpSpPr>
      <p:sp>
        <p:nvSpPr>
          <p:cNvPr id="424" name="Google Shape;424;p31"/>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Char char="●"/>
              <a:defRPr sz="3600"/>
            </a:lvl1pPr>
            <a:lvl2pPr lvl="1" algn="ctr">
              <a:spcBef>
                <a:spcPts val="0"/>
              </a:spcBef>
              <a:spcAft>
                <a:spcPts val="0"/>
              </a:spcAft>
              <a:buSzPts val="3600"/>
              <a:buChar char="○"/>
              <a:defRPr sz="3600"/>
            </a:lvl2pPr>
            <a:lvl3pPr lvl="2" algn="ctr">
              <a:spcBef>
                <a:spcPts val="0"/>
              </a:spcBef>
              <a:spcAft>
                <a:spcPts val="0"/>
              </a:spcAft>
              <a:buSzPts val="3600"/>
              <a:buChar char="■"/>
              <a:defRPr sz="3600"/>
            </a:lvl3pPr>
            <a:lvl4pPr lvl="3" algn="ctr">
              <a:spcBef>
                <a:spcPts val="0"/>
              </a:spcBef>
              <a:spcAft>
                <a:spcPts val="0"/>
              </a:spcAft>
              <a:buSzPts val="3600"/>
              <a:buChar char="●"/>
              <a:defRPr sz="3600"/>
            </a:lvl4pPr>
            <a:lvl5pPr lvl="4" algn="ctr">
              <a:spcBef>
                <a:spcPts val="0"/>
              </a:spcBef>
              <a:spcAft>
                <a:spcPts val="0"/>
              </a:spcAft>
              <a:buSzPts val="3600"/>
              <a:buChar char="○"/>
              <a:defRPr sz="3600"/>
            </a:lvl5pPr>
            <a:lvl6pPr lvl="5" algn="ctr">
              <a:spcBef>
                <a:spcPts val="0"/>
              </a:spcBef>
              <a:spcAft>
                <a:spcPts val="0"/>
              </a:spcAft>
              <a:buSzPts val="3600"/>
              <a:buChar char="■"/>
              <a:defRPr sz="3600"/>
            </a:lvl6pPr>
            <a:lvl7pPr lvl="6" algn="ctr">
              <a:spcBef>
                <a:spcPts val="0"/>
              </a:spcBef>
              <a:spcAft>
                <a:spcPts val="0"/>
              </a:spcAft>
              <a:buSzPts val="3600"/>
              <a:buChar char="●"/>
              <a:defRPr sz="3600"/>
            </a:lvl7pPr>
            <a:lvl8pPr lvl="7" algn="ctr">
              <a:spcBef>
                <a:spcPts val="0"/>
              </a:spcBef>
              <a:spcAft>
                <a:spcPts val="0"/>
              </a:spcAft>
              <a:buSzPts val="3600"/>
              <a:buChar char="○"/>
              <a:defRPr sz="3600"/>
            </a:lvl8pPr>
            <a:lvl9pPr lvl="8" algn="ctr">
              <a:spcBef>
                <a:spcPts val="0"/>
              </a:spcBef>
              <a:spcAft>
                <a:spcPts val="0"/>
              </a:spcAft>
              <a:buSzPts val="3600"/>
              <a:buChar char="■"/>
              <a:defRPr sz="36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425" name="Shape 425"/>
        <p:cNvGrpSpPr/>
        <p:nvPr/>
      </p:nvGrpSpPr>
      <p:grpSpPr>
        <a:xfrm>
          <a:off x="0" y="0"/>
          <a:ext cx="0" cy="0"/>
          <a:chOff x="0" y="0"/>
          <a:chExt cx="0" cy="0"/>
        </a:xfrm>
      </p:grpSpPr>
      <p:sp>
        <p:nvSpPr>
          <p:cNvPr id="426" name="Google Shape;426;p3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27" name="Google Shape;427;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428" name="Shape 428"/>
        <p:cNvGrpSpPr/>
        <p:nvPr/>
      </p:nvGrpSpPr>
      <p:grpSpPr>
        <a:xfrm>
          <a:off x="0" y="0"/>
          <a:ext cx="0" cy="0"/>
          <a:chOff x="0" y="0"/>
          <a:chExt cx="0" cy="0"/>
        </a:xfrm>
      </p:grpSpPr>
      <p:sp>
        <p:nvSpPr>
          <p:cNvPr id="429" name="Google Shape;429;p33"/>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30" name="Google Shape;430;p33"/>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1" name="Google Shape;431;p33"/>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32" name="Shape 432"/>
        <p:cNvGrpSpPr/>
        <p:nvPr/>
      </p:nvGrpSpPr>
      <p:grpSpPr>
        <a:xfrm>
          <a:off x="0" y="0"/>
          <a:ext cx="0" cy="0"/>
          <a:chOff x="0" y="0"/>
          <a:chExt cx="0" cy="0"/>
        </a:xfrm>
      </p:grpSpPr>
      <p:sp>
        <p:nvSpPr>
          <p:cNvPr id="433" name="Google Shape;433;p3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434" name="Shape 434"/>
        <p:cNvGrpSpPr/>
        <p:nvPr/>
      </p:nvGrpSpPr>
      <p:grpSpPr>
        <a:xfrm>
          <a:off x="0" y="0"/>
          <a:ext cx="0" cy="0"/>
          <a:chOff x="0" y="0"/>
          <a:chExt cx="0" cy="0"/>
        </a:xfrm>
      </p:grpSpPr>
      <p:sp>
        <p:nvSpPr>
          <p:cNvPr id="435" name="Google Shape;435;p35"/>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Char char="●"/>
              <a:defRPr/>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436" name="Google Shape;436;p35"/>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437" name="Shape 437"/>
        <p:cNvGrpSpPr/>
        <p:nvPr/>
      </p:nvGrpSpPr>
      <p:grpSpPr>
        <a:xfrm>
          <a:off x="0" y="0"/>
          <a:ext cx="0" cy="0"/>
          <a:chOff x="0" y="0"/>
          <a:chExt cx="0" cy="0"/>
        </a:xfrm>
      </p:grpSpPr>
      <p:sp>
        <p:nvSpPr>
          <p:cNvPr id="438" name="Google Shape;438;p36"/>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Char char="●"/>
              <a:defRPr sz="4800"/>
            </a:lvl1pPr>
            <a:lvl2pPr lvl="1">
              <a:spcBef>
                <a:spcPts val="0"/>
              </a:spcBef>
              <a:spcAft>
                <a:spcPts val="0"/>
              </a:spcAft>
              <a:buSzPts val="4800"/>
              <a:buChar char="○"/>
              <a:defRPr sz="4800"/>
            </a:lvl2pPr>
            <a:lvl3pPr lvl="2">
              <a:spcBef>
                <a:spcPts val="0"/>
              </a:spcBef>
              <a:spcAft>
                <a:spcPts val="0"/>
              </a:spcAft>
              <a:buSzPts val="4800"/>
              <a:buChar char="■"/>
              <a:defRPr sz="4800"/>
            </a:lvl3pPr>
            <a:lvl4pPr lvl="3">
              <a:spcBef>
                <a:spcPts val="0"/>
              </a:spcBef>
              <a:spcAft>
                <a:spcPts val="0"/>
              </a:spcAft>
              <a:buSzPts val="4800"/>
              <a:buChar char="●"/>
              <a:defRPr sz="4800"/>
            </a:lvl4pPr>
            <a:lvl5pPr lvl="4">
              <a:spcBef>
                <a:spcPts val="0"/>
              </a:spcBef>
              <a:spcAft>
                <a:spcPts val="0"/>
              </a:spcAft>
              <a:buSzPts val="4800"/>
              <a:buChar char="○"/>
              <a:defRPr sz="4800"/>
            </a:lvl5pPr>
            <a:lvl6pPr lvl="5">
              <a:spcBef>
                <a:spcPts val="0"/>
              </a:spcBef>
              <a:spcAft>
                <a:spcPts val="0"/>
              </a:spcAft>
              <a:buSzPts val="4800"/>
              <a:buChar char="■"/>
              <a:defRPr sz="4800"/>
            </a:lvl6pPr>
            <a:lvl7pPr lvl="6">
              <a:spcBef>
                <a:spcPts val="0"/>
              </a:spcBef>
              <a:spcAft>
                <a:spcPts val="0"/>
              </a:spcAft>
              <a:buSzPts val="4800"/>
              <a:buChar char="●"/>
              <a:defRPr sz="4800"/>
            </a:lvl7pPr>
            <a:lvl8pPr lvl="7">
              <a:spcBef>
                <a:spcPts val="0"/>
              </a:spcBef>
              <a:spcAft>
                <a:spcPts val="0"/>
              </a:spcAft>
              <a:buSzPts val="4800"/>
              <a:buChar char="○"/>
              <a:defRPr sz="4800"/>
            </a:lvl8pPr>
            <a:lvl9pPr lvl="8">
              <a:spcBef>
                <a:spcPts val="0"/>
              </a:spcBef>
              <a:spcAft>
                <a:spcPts val="0"/>
              </a:spcAft>
              <a:buSzPts val="4800"/>
              <a:buChar char="■"/>
              <a:defRPr sz="4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439" name="Shape 439"/>
        <p:cNvGrpSpPr/>
        <p:nvPr/>
      </p:nvGrpSpPr>
      <p:grpSpPr>
        <a:xfrm>
          <a:off x="0" y="0"/>
          <a:ext cx="0" cy="0"/>
          <a:chOff x="0" y="0"/>
          <a:chExt cx="0" cy="0"/>
        </a:xfrm>
      </p:grpSpPr>
      <p:sp>
        <p:nvSpPr>
          <p:cNvPr id="440" name="Google Shape;440;p37"/>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Char char="●"/>
              <a:defRPr sz="4200"/>
            </a:lvl1pPr>
            <a:lvl2pPr lvl="1" algn="ctr">
              <a:spcBef>
                <a:spcPts val="0"/>
              </a:spcBef>
              <a:spcAft>
                <a:spcPts val="0"/>
              </a:spcAft>
              <a:buSzPts val="4200"/>
              <a:buChar char="○"/>
              <a:defRPr sz="4200"/>
            </a:lvl2pPr>
            <a:lvl3pPr lvl="2" algn="ctr">
              <a:spcBef>
                <a:spcPts val="0"/>
              </a:spcBef>
              <a:spcAft>
                <a:spcPts val="0"/>
              </a:spcAft>
              <a:buSzPts val="4200"/>
              <a:buChar char="■"/>
              <a:defRPr sz="4200"/>
            </a:lvl3pPr>
            <a:lvl4pPr lvl="3" algn="ctr">
              <a:spcBef>
                <a:spcPts val="0"/>
              </a:spcBef>
              <a:spcAft>
                <a:spcPts val="0"/>
              </a:spcAft>
              <a:buSzPts val="4200"/>
              <a:buChar char="●"/>
              <a:defRPr sz="4200"/>
            </a:lvl4pPr>
            <a:lvl5pPr lvl="4" algn="ctr">
              <a:spcBef>
                <a:spcPts val="0"/>
              </a:spcBef>
              <a:spcAft>
                <a:spcPts val="0"/>
              </a:spcAft>
              <a:buSzPts val="4200"/>
              <a:buChar char="○"/>
              <a:defRPr sz="4200"/>
            </a:lvl5pPr>
            <a:lvl6pPr lvl="5" algn="ctr">
              <a:spcBef>
                <a:spcPts val="0"/>
              </a:spcBef>
              <a:spcAft>
                <a:spcPts val="0"/>
              </a:spcAft>
              <a:buSzPts val="4200"/>
              <a:buChar char="■"/>
              <a:defRPr sz="4200"/>
            </a:lvl6pPr>
            <a:lvl7pPr lvl="6" algn="ctr">
              <a:spcBef>
                <a:spcPts val="0"/>
              </a:spcBef>
              <a:spcAft>
                <a:spcPts val="0"/>
              </a:spcAft>
              <a:buSzPts val="4200"/>
              <a:buChar char="●"/>
              <a:defRPr sz="4200"/>
            </a:lvl7pPr>
            <a:lvl8pPr lvl="7" algn="ctr">
              <a:spcBef>
                <a:spcPts val="0"/>
              </a:spcBef>
              <a:spcAft>
                <a:spcPts val="0"/>
              </a:spcAft>
              <a:buSzPts val="4200"/>
              <a:buChar char="○"/>
              <a:defRPr sz="4200"/>
            </a:lvl8pPr>
            <a:lvl9pPr lvl="8" algn="ctr">
              <a:spcBef>
                <a:spcPts val="0"/>
              </a:spcBef>
              <a:spcAft>
                <a:spcPts val="0"/>
              </a:spcAft>
              <a:buSzPts val="4200"/>
              <a:buChar char="■"/>
              <a:defRPr sz="4200"/>
            </a:lvl9pPr>
          </a:lstStyle>
          <a:p/>
        </p:txBody>
      </p:sp>
      <p:sp>
        <p:nvSpPr>
          <p:cNvPr id="441" name="Google Shape;441;p37"/>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42" name="Google Shape;442;p37"/>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43" name="Shape 443"/>
        <p:cNvGrpSpPr/>
        <p:nvPr/>
      </p:nvGrpSpPr>
      <p:grpSpPr>
        <a:xfrm>
          <a:off x="0" y="0"/>
          <a:ext cx="0" cy="0"/>
          <a:chOff x="0" y="0"/>
          <a:chExt cx="0" cy="0"/>
        </a:xfrm>
      </p:grpSpPr>
      <p:sp>
        <p:nvSpPr>
          <p:cNvPr id="444" name="Google Shape;444;p38"/>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000"/>
              <a:buNone/>
              <a:defRPr/>
            </a:lvl1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445" name="Shape 445"/>
        <p:cNvGrpSpPr/>
        <p:nvPr/>
      </p:nvGrpSpPr>
      <p:grpSpPr>
        <a:xfrm>
          <a:off x="0" y="0"/>
          <a:ext cx="0" cy="0"/>
          <a:chOff x="0" y="0"/>
          <a:chExt cx="0" cy="0"/>
        </a:xfrm>
      </p:grpSpPr>
      <p:sp>
        <p:nvSpPr>
          <p:cNvPr id="446" name="Google Shape;446;p3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Char char="●"/>
              <a:defRPr sz="12000"/>
            </a:lvl1pPr>
            <a:lvl2pPr lvl="1" algn="ctr">
              <a:spcBef>
                <a:spcPts val="0"/>
              </a:spcBef>
              <a:spcAft>
                <a:spcPts val="0"/>
              </a:spcAft>
              <a:buSzPts val="12000"/>
              <a:buChar char="○"/>
              <a:defRPr sz="12000"/>
            </a:lvl2pPr>
            <a:lvl3pPr lvl="2" algn="ctr">
              <a:spcBef>
                <a:spcPts val="0"/>
              </a:spcBef>
              <a:spcAft>
                <a:spcPts val="0"/>
              </a:spcAft>
              <a:buSzPts val="12000"/>
              <a:buChar char="■"/>
              <a:defRPr sz="12000"/>
            </a:lvl3pPr>
            <a:lvl4pPr lvl="3" algn="ctr">
              <a:spcBef>
                <a:spcPts val="0"/>
              </a:spcBef>
              <a:spcAft>
                <a:spcPts val="0"/>
              </a:spcAft>
              <a:buSzPts val="12000"/>
              <a:buChar char="●"/>
              <a:defRPr sz="12000"/>
            </a:lvl4pPr>
            <a:lvl5pPr lvl="4" algn="ctr">
              <a:spcBef>
                <a:spcPts val="0"/>
              </a:spcBef>
              <a:spcAft>
                <a:spcPts val="0"/>
              </a:spcAft>
              <a:buSzPts val="12000"/>
              <a:buChar char="○"/>
              <a:defRPr sz="12000"/>
            </a:lvl5pPr>
            <a:lvl6pPr lvl="5" algn="ctr">
              <a:spcBef>
                <a:spcPts val="0"/>
              </a:spcBef>
              <a:spcAft>
                <a:spcPts val="0"/>
              </a:spcAft>
              <a:buSzPts val="12000"/>
              <a:buChar char="■"/>
              <a:defRPr sz="12000"/>
            </a:lvl6pPr>
            <a:lvl7pPr lvl="6" algn="ctr">
              <a:spcBef>
                <a:spcPts val="0"/>
              </a:spcBef>
              <a:spcAft>
                <a:spcPts val="0"/>
              </a:spcAft>
              <a:buSzPts val="12000"/>
              <a:buChar char="●"/>
              <a:defRPr sz="12000"/>
            </a:lvl7pPr>
            <a:lvl8pPr lvl="7" algn="ctr">
              <a:spcBef>
                <a:spcPts val="0"/>
              </a:spcBef>
              <a:spcAft>
                <a:spcPts val="0"/>
              </a:spcAft>
              <a:buSzPts val="12000"/>
              <a:buChar char="○"/>
              <a:defRPr sz="12000"/>
            </a:lvl8pPr>
            <a:lvl9pPr lvl="8" algn="ctr">
              <a:spcBef>
                <a:spcPts val="0"/>
              </a:spcBef>
              <a:spcAft>
                <a:spcPts val="0"/>
              </a:spcAft>
              <a:buSzPts val="12000"/>
              <a:buChar char="■"/>
              <a:defRPr sz="12000"/>
            </a:lvl9pPr>
          </a:lstStyle>
          <a:p>
            <a:r>
              <a:t>xx%</a:t>
            </a:r>
          </a:p>
        </p:txBody>
      </p:sp>
      <p:sp>
        <p:nvSpPr>
          <p:cNvPr id="447" name="Google Shape;447;p39"/>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SzPts val="1000"/>
              <a:buChar char="●"/>
              <a:defRPr/>
            </a:lvl1pPr>
            <a:lvl2pPr indent="-292100" lvl="1" marL="914400" algn="ctr">
              <a:spcBef>
                <a:spcPts val="0"/>
              </a:spcBef>
              <a:spcAft>
                <a:spcPts val="0"/>
              </a:spcAft>
              <a:buSzPts val="10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48" name="Shape 44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2">
  <p:cSld name="CUSTOM_14_2">
    <p:spTree>
      <p:nvGrpSpPr>
        <p:cNvPr id="47" name="Shape 47"/>
        <p:cNvGrpSpPr/>
        <p:nvPr/>
      </p:nvGrpSpPr>
      <p:grpSpPr>
        <a:xfrm>
          <a:off x="0" y="0"/>
          <a:ext cx="0" cy="0"/>
          <a:chOff x="0" y="0"/>
          <a:chExt cx="0" cy="0"/>
        </a:xfrm>
      </p:grpSpPr>
      <p:sp>
        <p:nvSpPr>
          <p:cNvPr id="48" name="Google Shape;48;p5"/>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9" name="Google Shape;49;p5"/>
          <p:cNvSpPr txBox="1"/>
          <p:nvPr>
            <p:ph type="title"/>
          </p:nvPr>
        </p:nvSpPr>
        <p:spPr>
          <a:xfrm>
            <a:off x="128875" y="228600"/>
            <a:ext cx="63414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cxnSp>
        <p:nvCxnSpPr>
          <p:cNvPr id="50" name="Google Shape;50;p5"/>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1" name="Google Shape;51;p5"/>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449" name="Shape 449"/>
        <p:cNvGrpSpPr/>
        <p:nvPr/>
      </p:nvGrpSpPr>
      <p:grpSpPr>
        <a:xfrm>
          <a:off x="0" y="0"/>
          <a:ext cx="0" cy="0"/>
          <a:chOff x="0" y="0"/>
          <a:chExt cx="0" cy="0"/>
        </a:xfrm>
      </p:grpSpPr>
      <p:sp>
        <p:nvSpPr>
          <p:cNvPr id="450" name="Google Shape;450;p41"/>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1" name="Google Shape;451;p4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2" name="Google Shape;452;p4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3" name="Google Shape;453;p4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4" name="Google Shape;454;p4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5" name="Google Shape;455;p4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6" name="Google Shape;456;p4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457" name="Shape 457"/>
        <p:cNvGrpSpPr/>
        <p:nvPr/>
      </p:nvGrpSpPr>
      <p:grpSpPr>
        <a:xfrm>
          <a:off x="0" y="0"/>
          <a:ext cx="0" cy="0"/>
          <a:chOff x="0" y="0"/>
          <a:chExt cx="0" cy="0"/>
        </a:xfrm>
      </p:grpSpPr>
      <p:sp>
        <p:nvSpPr>
          <p:cNvPr id="458" name="Google Shape;458;p4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59" name="Google Shape;459;p42"/>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460" name="Google Shape;460;p42"/>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461" name="Shape 461"/>
        <p:cNvGrpSpPr/>
        <p:nvPr/>
      </p:nvGrpSpPr>
      <p:grpSpPr>
        <a:xfrm>
          <a:off x="0" y="0"/>
          <a:ext cx="0" cy="0"/>
          <a:chOff x="0" y="0"/>
          <a:chExt cx="0" cy="0"/>
        </a:xfrm>
      </p:grpSpPr>
      <p:sp>
        <p:nvSpPr>
          <p:cNvPr id="462" name="Google Shape;462;p43"/>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63" name="Google Shape;463;p43"/>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464" name="Google Shape;464;p4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65" name="Google Shape;465;p4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66" name="Google Shape;466;p4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467" name="Shape 467"/>
        <p:cNvGrpSpPr/>
        <p:nvPr/>
      </p:nvGrpSpPr>
      <p:grpSpPr>
        <a:xfrm>
          <a:off x="0" y="0"/>
          <a:ext cx="0" cy="0"/>
          <a:chOff x="0" y="0"/>
          <a:chExt cx="0" cy="0"/>
        </a:xfrm>
      </p:grpSpPr>
      <p:sp>
        <p:nvSpPr>
          <p:cNvPr id="468" name="Google Shape;468;p44"/>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469" name="Google Shape;469;p4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70" name="Google Shape;470;p44"/>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71" name="Google Shape;471;p44"/>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72" name="Google Shape;472;p44"/>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73" name="Google Shape;473;p44"/>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74" name="Google Shape;474;p44"/>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475" name="Shape 475"/>
        <p:cNvGrpSpPr/>
        <p:nvPr/>
      </p:nvGrpSpPr>
      <p:grpSpPr>
        <a:xfrm>
          <a:off x="0" y="0"/>
          <a:ext cx="0" cy="0"/>
          <a:chOff x="0" y="0"/>
          <a:chExt cx="0" cy="0"/>
        </a:xfrm>
      </p:grpSpPr>
      <p:sp>
        <p:nvSpPr>
          <p:cNvPr id="476" name="Google Shape;476;p45"/>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2100" lvl="1" marL="914400">
              <a:spcBef>
                <a:spcPts val="800"/>
              </a:spcBef>
              <a:spcAft>
                <a:spcPts val="0"/>
              </a:spcAft>
              <a:buSzPts val="1000"/>
              <a:buChar char="○"/>
              <a:defRPr/>
            </a:lvl2pPr>
            <a:lvl3pPr indent="-292100" lvl="2" marL="1371600">
              <a:spcBef>
                <a:spcPts val="800"/>
              </a:spcBef>
              <a:spcAft>
                <a:spcPts val="0"/>
              </a:spcAft>
              <a:buSzPts val="1000"/>
              <a:buChar char="■"/>
              <a:defRPr/>
            </a:lvl3pPr>
            <a:lvl4pPr indent="-292100" lvl="3" marL="1828800">
              <a:spcBef>
                <a:spcPts val="800"/>
              </a:spcBef>
              <a:spcAft>
                <a:spcPts val="0"/>
              </a:spcAft>
              <a:buSzPts val="1000"/>
              <a:buChar char="●"/>
              <a:defRPr/>
            </a:lvl4pPr>
            <a:lvl5pPr indent="-292100" lvl="4" marL="2286000">
              <a:spcBef>
                <a:spcPts val="800"/>
              </a:spcBef>
              <a:spcAft>
                <a:spcPts val="0"/>
              </a:spcAft>
              <a:buSzPts val="1000"/>
              <a:buChar char="○"/>
              <a:defRPr/>
            </a:lvl5pPr>
            <a:lvl6pPr indent="-292100" lvl="5" marL="2743200">
              <a:spcBef>
                <a:spcPts val="800"/>
              </a:spcBef>
              <a:spcAft>
                <a:spcPts val="0"/>
              </a:spcAft>
              <a:buSzPts val="1000"/>
              <a:buChar char="■"/>
              <a:defRPr/>
            </a:lvl6pPr>
            <a:lvl7pPr indent="-292100" lvl="6" marL="3200400">
              <a:spcBef>
                <a:spcPts val="800"/>
              </a:spcBef>
              <a:spcAft>
                <a:spcPts val="0"/>
              </a:spcAft>
              <a:buSzPts val="1000"/>
              <a:buChar char="●"/>
              <a:defRPr/>
            </a:lvl7pPr>
            <a:lvl8pPr indent="-292100" lvl="7" marL="3657600">
              <a:spcBef>
                <a:spcPts val="800"/>
              </a:spcBef>
              <a:spcAft>
                <a:spcPts val="0"/>
              </a:spcAft>
              <a:buSzPts val="1000"/>
              <a:buChar char="○"/>
              <a:defRPr/>
            </a:lvl8pPr>
            <a:lvl9pPr indent="-292100" lvl="8" marL="4114800">
              <a:spcBef>
                <a:spcPts val="800"/>
              </a:spcBef>
              <a:spcAft>
                <a:spcPts val="800"/>
              </a:spcAft>
              <a:buSzPts val="1000"/>
              <a:buChar char="■"/>
              <a:defRPr/>
            </a:lvl9pPr>
          </a:lstStyle>
          <a:p/>
        </p:txBody>
      </p:sp>
      <p:sp>
        <p:nvSpPr>
          <p:cNvPr id="477" name="Google Shape;477;p4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78" name="Google Shape;478;p45"/>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79" name="Google Shape;479;p4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80" name="Google Shape;480;p45"/>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81" name="Google Shape;481;p4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82" name="Google Shape;482;p4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83" name="Google Shape;483;p4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84" name="Google Shape;484;p4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485" name="Shape 485"/>
        <p:cNvGrpSpPr/>
        <p:nvPr/>
      </p:nvGrpSpPr>
      <p:grpSpPr>
        <a:xfrm>
          <a:off x="0" y="0"/>
          <a:ext cx="0" cy="0"/>
          <a:chOff x="0" y="0"/>
          <a:chExt cx="0" cy="0"/>
        </a:xfrm>
      </p:grpSpPr>
      <p:sp>
        <p:nvSpPr>
          <p:cNvPr id="486" name="Google Shape;486;p4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87" name="Google Shape;487;p4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88" name="Shape 488"/>
        <p:cNvGrpSpPr/>
        <p:nvPr/>
      </p:nvGrpSpPr>
      <p:grpSpPr>
        <a:xfrm>
          <a:off x="0" y="0"/>
          <a:ext cx="0" cy="0"/>
          <a:chOff x="0" y="0"/>
          <a:chExt cx="0" cy="0"/>
        </a:xfrm>
      </p:grpSpPr>
      <p:sp>
        <p:nvSpPr>
          <p:cNvPr id="489" name="Google Shape;489;p47"/>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490" name="Google Shape;490;p47"/>
          <p:cNvSpPr/>
          <p:nvPr>
            <p:ph idx="2" type="pic"/>
          </p:nvPr>
        </p:nvSpPr>
        <p:spPr>
          <a:xfrm>
            <a:off x="4804825" y="1133300"/>
            <a:ext cx="4027500" cy="2392800"/>
          </a:xfrm>
          <a:prstGeom prst="rect">
            <a:avLst/>
          </a:prstGeom>
          <a:noFill/>
          <a:ln>
            <a:noFill/>
          </a:ln>
        </p:spPr>
      </p:sp>
      <p:sp>
        <p:nvSpPr>
          <p:cNvPr id="491" name="Google Shape;491;p47"/>
          <p:cNvSpPr/>
          <p:nvPr>
            <p:ph idx="3" type="pic"/>
          </p:nvPr>
        </p:nvSpPr>
        <p:spPr>
          <a:xfrm>
            <a:off x="311725" y="1133300"/>
            <a:ext cx="4027500" cy="2392800"/>
          </a:xfrm>
          <a:prstGeom prst="rect">
            <a:avLst/>
          </a:prstGeom>
          <a:noFill/>
          <a:ln>
            <a:noFill/>
          </a:ln>
        </p:spPr>
      </p:sp>
      <p:sp>
        <p:nvSpPr>
          <p:cNvPr id="492" name="Google Shape;492;p47"/>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3" name="Google Shape;493;p47"/>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94" name="Google Shape;494;p47"/>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95" name="Google Shape;495;p47"/>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96" name="Shape 496"/>
        <p:cNvGrpSpPr/>
        <p:nvPr/>
      </p:nvGrpSpPr>
      <p:grpSpPr>
        <a:xfrm>
          <a:off x="0" y="0"/>
          <a:ext cx="0" cy="0"/>
          <a:chOff x="0" y="0"/>
          <a:chExt cx="0" cy="0"/>
        </a:xfrm>
      </p:grpSpPr>
      <p:sp>
        <p:nvSpPr>
          <p:cNvPr id="497" name="Google Shape;497;p48"/>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498" name="Google Shape;498;p48"/>
          <p:cNvSpPr/>
          <p:nvPr>
            <p:ph idx="2" type="pic"/>
          </p:nvPr>
        </p:nvSpPr>
        <p:spPr>
          <a:xfrm>
            <a:off x="6205225" y="1128325"/>
            <a:ext cx="2627100" cy="2273100"/>
          </a:xfrm>
          <a:prstGeom prst="rect">
            <a:avLst/>
          </a:prstGeom>
          <a:noFill/>
          <a:ln>
            <a:noFill/>
          </a:ln>
        </p:spPr>
      </p:sp>
      <p:sp>
        <p:nvSpPr>
          <p:cNvPr id="499" name="Google Shape;499;p48"/>
          <p:cNvSpPr/>
          <p:nvPr>
            <p:ph idx="3" type="pic"/>
          </p:nvPr>
        </p:nvSpPr>
        <p:spPr>
          <a:xfrm>
            <a:off x="311725" y="1128325"/>
            <a:ext cx="2627100" cy="2273100"/>
          </a:xfrm>
          <a:prstGeom prst="rect">
            <a:avLst/>
          </a:prstGeom>
          <a:noFill/>
          <a:ln>
            <a:noFill/>
          </a:ln>
        </p:spPr>
      </p:sp>
      <p:sp>
        <p:nvSpPr>
          <p:cNvPr id="500" name="Google Shape;500;p48"/>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01" name="Google Shape;501;p48"/>
          <p:cNvSpPr/>
          <p:nvPr>
            <p:ph idx="5" type="pic"/>
          </p:nvPr>
        </p:nvSpPr>
        <p:spPr>
          <a:xfrm>
            <a:off x="3255250" y="1128325"/>
            <a:ext cx="2627100" cy="2273100"/>
          </a:xfrm>
          <a:prstGeom prst="rect">
            <a:avLst/>
          </a:prstGeom>
          <a:noFill/>
          <a:ln>
            <a:noFill/>
          </a:ln>
        </p:spPr>
      </p:sp>
      <p:sp>
        <p:nvSpPr>
          <p:cNvPr id="502" name="Google Shape;502;p48"/>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03" name="Google Shape;503;p4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504" name="Google Shape;504;p48"/>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05" name="Google Shape;505;p48"/>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06" name="Google Shape;506;p48"/>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507" name="Shape 507"/>
        <p:cNvGrpSpPr/>
        <p:nvPr/>
      </p:nvGrpSpPr>
      <p:grpSpPr>
        <a:xfrm>
          <a:off x="0" y="0"/>
          <a:ext cx="0" cy="0"/>
          <a:chOff x="0" y="0"/>
          <a:chExt cx="0" cy="0"/>
        </a:xfrm>
      </p:grpSpPr>
      <p:sp>
        <p:nvSpPr>
          <p:cNvPr id="508" name="Google Shape;508;p49"/>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509" name="Shape 509"/>
        <p:cNvGrpSpPr/>
        <p:nvPr/>
      </p:nvGrpSpPr>
      <p:grpSpPr>
        <a:xfrm>
          <a:off x="0" y="0"/>
          <a:ext cx="0" cy="0"/>
          <a:chOff x="0" y="0"/>
          <a:chExt cx="0" cy="0"/>
        </a:xfrm>
      </p:grpSpPr>
      <p:sp>
        <p:nvSpPr>
          <p:cNvPr id="510" name="Google Shape;510;p50"/>
          <p:cNvSpPr/>
          <p:nvPr>
            <p:ph idx="2" type="pic"/>
          </p:nvPr>
        </p:nvSpPr>
        <p:spPr>
          <a:xfrm>
            <a:off x="3389600" y="118913"/>
            <a:ext cx="1643700" cy="1535100"/>
          </a:xfrm>
          <a:prstGeom prst="rect">
            <a:avLst/>
          </a:prstGeom>
          <a:noFill/>
          <a:ln>
            <a:noFill/>
          </a:ln>
        </p:spPr>
      </p:sp>
      <p:sp>
        <p:nvSpPr>
          <p:cNvPr id="511" name="Google Shape;511;p50"/>
          <p:cNvSpPr/>
          <p:nvPr>
            <p:ph idx="3" type="pic"/>
          </p:nvPr>
        </p:nvSpPr>
        <p:spPr>
          <a:xfrm>
            <a:off x="5195935" y="118913"/>
            <a:ext cx="1643700" cy="1535100"/>
          </a:xfrm>
          <a:prstGeom prst="rect">
            <a:avLst/>
          </a:prstGeom>
          <a:noFill/>
          <a:ln>
            <a:noFill/>
          </a:ln>
        </p:spPr>
      </p:sp>
      <p:sp>
        <p:nvSpPr>
          <p:cNvPr id="512" name="Google Shape;512;p50"/>
          <p:cNvSpPr/>
          <p:nvPr>
            <p:ph idx="4" type="pic"/>
          </p:nvPr>
        </p:nvSpPr>
        <p:spPr>
          <a:xfrm>
            <a:off x="7002270" y="118913"/>
            <a:ext cx="1643700" cy="1535100"/>
          </a:xfrm>
          <a:prstGeom prst="rect">
            <a:avLst/>
          </a:prstGeom>
          <a:noFill/>
          <a:ln>
            <a:noFill/>
          </a:ln>
        </p:spPr>
      </p:sp>
      <p:sp>
        <p:nvSpPr>
          <p:cNvPr id="513" name="Google Shape;513;p50"/>
          <p:cNvSpPr/>
          <p:nvPr>
            <p:ph idx="5" type="pic"/>
          </p:nvPr>
        </p:nvSpPr>
        <p:spPr>
          <a:xfrm>
            <a:off x="3389588" y="1804212"/>
            <a:ext cx="1643700" cy="1535100"/>
          </a:xfrm>
          <a:prstGeom prst="rect">
            <a:avLst/>
          </a:prstGeom>
          <a:noFill/>
          <a:ln>
            <a:noFill/>
          </a:ln>
        </p:spPr>
      </p:sp>
      <p:sp>
        <p:nvSpPr>
          <p:cNvPr id="514" name="Google Shape;514;p50"/>
          <p:cNvSpPr/>
          <p:nvPr>
            <p:ph idx="6" type="pic"/>
          </p:nvPr>
        </p:nvSpPr>
        <p:spPr>
          <a:xfrm>
            <a:off x="5195922" y="1804212"/>
            <a:ext cx="1643700" cy="1535100"/>
          </a:xfrm>
          <a:prstGeom prst="rect">
            <a:avLst/>
          </a:prstGeom>
          <a:noFill/>
          <a:ln>
            <a:noFill/>
          </a:ln>
        </p:spPr>
      </p:sp>
      <p:sp>
        <p:nvSpPr>
          <p:cNvPr id="515" name="Google Shape;515;p50"/>
          <p:cNvSpPr/>
          <p:nvPr>
            <p:ph idx="7" type="pic"/>
          </p:nvPr>
        </p:nvSpPr>
        <p:spPr>
          <a:xfrm>
            <a:off x="7002257" y="1804212"/>
            <a:ext cx="1643700" cy="1535100"/>
          </a:xfrm>
          <a:prstGeom prst="rect">
            <a:avLst/>
          </a:prstGeom>
          <a:noFill/>
          <a:ln>
            <a:noFill/>
          </a:ln>
        </p:spPr>
      </p:sp>
      <p:sp>
        <p:nvSpPr>
          <p:cNvPr id="516" name="Google Shape;516;p5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517" name="Google Shape;517;p50"/>
          <p:cNvSpPr/>
          <p:nvPr>
            <p:ph idx="8" type="pic"/>
          </p:nvPr>
        </p:nvSpPr>
        <p:spPr>
          <a:xfrm>
            <a:off x="3389588" y="3489487"/>
            <a:ext cx="1643700" cy="1535100"/>
          </a:xfrm>
          <a:prstGeom prst="rect">
            <a:avLst/>
          </a:prstGeom>
          <a:noFill/>
          <a:ln>
            <a:noFill/>
          </a:ln>
        </p:spPr>
      </p:sp>
      <p:sp>
        <p:nvSpPr>
          <p:cNvPr id="518" name="Google Shape;518;p50"/>
          <p:cNvSpPr/>
          <p:nvPr>
            <p:ph idx="9" type="pic"/>
          </p:nvPr>
        </p:nvSpPr>
        <p:spPr>
          <a:xfrm>
            <a:off x="5195922" y="3489487"/>
            <a:ext cx="1643700" cy="1535100"/>
          </a:xfrm>
          <a:prstGeom prst="rect">
            <a:avLst/>
          </a:prstGeom>
          <a:noFill/>
          <a:ln>
            <a:noFill/>
          </a:ln>
        </p:spPr>
      </p:sp>
      <p:sp>
        <p:nvSpPr>
          <p:cNvPr id="519" name="Google Shape;519;p5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3">
  <p:cSld name="CUSTOM_14_2_1">
    <p:spTree>
      <p:nvGrpSpPr>
        <p:cNvPr id="52" name="Shape 52"/>
        <p:cNvGrpSpPr/>
        <p:nvPr/>
      </p:nvGrpSpPr>
      <p:grpSpPr>
        <a:xfrm>
          <a:off x="0" y="0"/>
          <a:ext cx="0" cy="0"/>
          <a:chOff x="0" y="0"/>
          <a:chExt cx="0" cy="0"/>
        </a:xfrm>
      </p:grpSpPr>
      <p:pic>
        <p:nvPicPr>
          <p:cNvPr id="53" name="Google Shape;53;p6"/>
          <p:cNvPicPr preferRelativeResize="0"/>
          <p:nvPr/>
        </p:nvPicPr>
        <p:blipFill rotWithShape="1">
          <a:blip r:embed="rId2">
            <a:alphaModFix/>
          </a:blip>
          <a:srcRect b="36187" l="0" r="0" t="0"/>
          <a:stretch/>
        </p:blipFill>
        <p:spPr>
          <a:xfrm>
            <a:off x="5480550" y="1875"/>
            <a:ext cx="3541498" cy="1289501"/>
          </a:xfrm>
          <a:prstGeom prst="rect">
            <a:avLst/>
          </a:prstGeom>
          <a:gradFill>
            <a:gsLst>
              <a:gs pos="0">
                <a:srgbClr val="808978"/>
              </a:gs>
              <a:gs pos="0">
                <a:schemeClr val="accent1"/>
              </a:gs>
              <a:gs pos="58000">
                <a:schemeClr val="dk1"/>
              </a:gs>
              <a:gs pos="100000">
                <a:schemeClr val="dk1"/>
              </a:gs>
            </a:gsLst>
            <a:path path="circle">
              <a:fillToRect b="50%" l="50%" r="50%" t="50%"/>
            </a:path>
            <a:tileRect/>
          </a:gradFill>
          <a:ln>
            <a:noFill/>
          </a:ln>
        </p:spPr>
      </p:pic>
      <p:sp>
        <p:nvSpPr>
          <p:cNvPr id="54" name="Google Shape;54;p6"/>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5" name="Google Shape;55;p6"/>
          <p:cNvSpPr txBox="1"/>
          <p:nvPr>
            <p:ph type="title"/>
          </p:nvPr>
        </p:nvSpPr>
        <p:spPr>
          <a:xfrm>
            <a:off x="128875" y="228600"/>
            <a:ext cx="6341400" cy="609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400"/>
              <a:buFont typeface="Poppins"/>
              <a:buNone/>
              <a:defRPr/>
            </a:lvl1pPr>
            <a:lvl2pPr lvl="1">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2pPr>
            <a:lvl3pPr lvl="2">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3pPr>
            <a:lvl4pPr lvl="3">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4pPr>
            <a:lvl5pPr lvl="4">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5pPr>
            <a:lvl6pPr lvl="5">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6pPr>
            <a:lvl7pPr lvl="6">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7pPr>
            <a:lvl8pPr lvl="7">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8pPr>
            <a:lvl9pPr lvl="8">
              <a:spcBef>
                <a:spcPts val="0"/>
              </a:spcBef>
              <a:spcAft>
                <a:spcPts val="0"/>
              </a:spcAft>
              <a:buClr>
                <a:schemeClr val="lt1"/>
              </a:buClr>
              <a:buSzPts val="2400"/>
              <a:buFont typeface="Poppins"/>
              <a:buNone/>
              <a:defRPr sz="2400">
                <a:solidFill>
                  <a:schemeClr val="lt1"/>
                </a:solidFill>
                <a:latin typeface="Poppins"/>
                <a:ea typeface="Poppins"/>
                <a:cs typeface="Poppins"/>
                <a:sym typeface="Poppins"/>
              </a:defRPr>
            </a:lvl9pPr>
          </a:lstStyle>
          <a:p/>
        </p:txBody>
      </p:sp>
      <p:grpSp>
        <p:nvGrpSpPr>
          <p:cNvPr id="56" name="Google Shape;56;p6"/>
          <p:cNvGrpSpPr/>
          <p:nvPr/>
        </p:nvGrpSpPr>
        <p:grpSpPr>
          <a:xfrm>
            <a:off x="118800" y="0"/>
            <a:ext cx="8904450" cy="5135400"/>
            <a:chOff x="118800" y="0"/>
            <a:chExt cx="8904450" cy="5135400"/>
          </a:xfrm>
        </p:grpSpPr>
        <p:cxnSp>
          <p:nvCxnSpPr>
            <p:cNvPr id="57" name="Google Shape;57;p6"/>
            <p:cNvCxnSpPr/>
            <p:nvPr/>
          </p:nvCxnSpPr>
          <p:spPr>
            <a:xfrm>
              <a:off x="9023250" y="0"/>
              <a:ext cx="0" cy="5135400"/>
            </a:xfrm>
            <a:prstGeom prst="straightConnector1">
              <a:avLst/>
            </a:prstGeom>
            <a:noFill/>
            <a:ln cap="flat" cmpd="sng" w="9525">
              <a:solidFill>
                <a:schemeClr val="dk2"/>
              </a:solidFill>
              <a:prstDash val="solid"/>
              <a:round/>
              <a:headEnd len="med" w="med" type="none"/>
              <a:tailEnd len="med" w="med" type="none"/>
            </a:ln>
          </p:spPr>
        </p:cxnSp>
        <p:cxnSp>
          <p:nvCxnSpPr>
            <p:cNvPr id="58" name="Google Shape;58;p6"/>
            <p:cNvCxnSpPr/>
            <p:nvPr/>
          </p:nvCxnSpPr>
          <p:spPr>
            <a:xfrm>
              <a:off x="118800" y="0"/>
              <a:ext cx="0" cy="5135400"/>
            </a:xfrm>
            <a:prstGeom prst="straightConnector1">
              <a:avLst/>
            </a:prstGeom>
            <a:noFill/>
            <a:ln cap="flat" cmpd="sng" w="9525">
              <a:solidFill>
                <a:schemeClr val="dk2"/>
              </a:solidFill>
              <a:prstDash val="solid"/>
              <a:round/>
              <a:headEnd len="med" w="med" type="none"/>
              <a:tailEnd len="med" w="med" type="none"/>
            </a:ln>
          </p:spPr>
        </p:cxnSp>
        <p:cxnSp>
          <p:nvCxnSpPr>
            <p:cNvPr id="59" name="Google Shape;59;p6"/>
            <p:cNvCxnSpPr/>
            <p:nvPr/>
          </p:nvCxnSpPr>
          <p:spPr>
            <a:xfrm>
              <a:off x="128875" y="1291375"/>
              <a:ext cx="88902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
    <p:spTree>
      <p:nvGrpSpPr>
        <p:cNvPr id="60" name="Shape 60"/>
        <p:cNvGrpSpPr/>
        <p:nvPr/>
      </p:nvGrpSpPr>
      <p:grpSpPr>
        <a:xfrm>
          <a:off x="0" y="0"/>
          <a:ext cx="0" cy="0"/>
          <a:chOff x="0" y="0"/>
          <a:chExt cx="0" cy="0"/>
        </a:xfrm>
      </p:grpSpPr>
      <p:pic>
        <p:nvPicPr>
          <p:cNvPr id="61" name="Google Shape;61;p7"/>
          <p:cNvPicPr preferRelativeResize="0"/>
          <p:nvPr/>
        </p:nvPicPr>
        <p:blipFill rotWithShape="1">
          <a:blip r:embed="rId2">
            <a:alphaModFix/>
          </a:blip>
          <a:srcRect b="55478" l="0" r="16387" t="0"/>
          <a:stretch/>
        </p:blipFill>
        <p:spPr>
          <a:xfrm>
            <a:off x="4727250" y="450"/>
            <a:ext cx="4289751" cy="1284901"/>
          </a:xfrm>
          <a:prstGeom prst="rect">
            <a:avLst/>
          </a:prstGeom>
          <a:noFill/>
          <a:ln>
            <a:noFill/>
          </a:ln>
        </p:spPr>
      </p:pic>
      <p:sp>
        <p:nvSpPr>
          <p:cNvPr id="62" name="Google Shape;62;p7"/>
          <p:cNvSpPr/>
          <p:nvPr>
            <p:ph idx="2" type="pic"/>
          </p:nvPr>
        </p:nvSpPr>
        <p:spPr>
          <a:xfrm>
            <a:off x="131575" y="6"/>
            <a:ext cx="2533200" cy="1285800"/>
          </a:xfrm>
          <a:prstGeom prst="rect">
            <a:avLst/>
          </a:prstGeom>
          <a:noFill/>
          <a:ln>
            <a:noFill/>
          </a:ln>
        </p:spPr>
      </p:sp>
      <p:sp>
        <p:nvSpPr>
          <p:cNvPr id="63" name="Google Shape;63;p7"/>
          <p:cNvSpPr txBox="1"/>
          <p:nvPr>
            <p:ph type="title"/>
          </p:nvPr>
        </p:nvSpPr>
        <p:spPr>
          <a:xfrm>
            <a:off x="128875" y="1291375"/>
            <a:ext cx="7623300" cy="3621000"/>
          </a:xfrm>
          <a:prstGeom prst="rect">
            <a:avLst/>
          </a:prstGeom>
        </p:spPr>
        <p:txBody>
          <a:bodyPr anchorCtr="0" anchor="b" bIns="91425" lIns="91425" spcFirstLastPara="1" rIns="91425" wrap="square" tIns="91425">
            <a:noAutofit/>
          </a:bodyPr>
          <a:lstStyle>
            <a:lvl1pPr lvl="0">
              <a:spcBef>
                <a:spcPts val="0"/>
              </a:spcBef>
              <a:spcAft>
                <a:spcPts val="0"/>
              </a:spcAft>
              <a:buNone/>
              <a:defRPr sz="4800"/>
            </a:lvl1pPr>
            <a:lvl2pPr lvl="1">
              <a:lnSpc>
                <a:spcPct val="115000"/>
              </a:lnSpc>
              <a:spcBef>
                <a:spcPts val="0"/>
              </a:spcBef>
              <a:spcAft>
                <a:spcPts val="0"/>
              </a:spcAft>
              <a:buNone/>
              <a:defRPr sz="4800">
                <a:latin typeface="Poppins SemiBold"/>
                <a:ea typeface="Poppins SemiBold"/>
                <a:cs typeface="Poppins SemiBold"/>
                <a:sym typeface="Poppins SemiBold"/>
              </a:defRPr>
            </a:lvl2pPr>
            <a:lvl3pPr lvl="2">
              <a:lnSpc>
                <a:spcPct val="115000"/>
              </a:lnSpc>
              <a:spcBef>
                <a:spcPts val="0"/>
              </a:spcBef>
              <a:spcAft>
                <a:spcPts val="0"/>
              </a:spcAft>
              <a:buNone/>
              <a:defRPr sz="4800">
                <a:latin typeface="Poppins SemiBold"/>
                <a:ea typeface="Poppins SemiBold"/>
                <a:cs typeface="Poppins SemiBold"/>
                <a:sym typeface="Poppins SemiBold"/>
              </a:defRPr>
            </a:lvl3pPr>
            <a:lvl4pPr lvl="3">
              <a:lnSpc>
                <a:spcPct val="115000"/>
              </a:lnSpc>
              <a:spcBef>
                <a:spcPts val="0"/>
              </a:spcBef>
              <a:spcAft>
                <a:spcPts val="0"/>
              </a:spcAft>
              <a:buNone/>
              <a:defRPr sz="4800">
                <a:latin typeface="Poppins SemiBold"/>
                <a:ea typeface="Poppins SemiBold"/>
                <a:cs typeface="Poppins SemiBold"/>
                <a:sym typeface="Poppins SemiBold"/>
              </a:defRPr>
            </a:lvl4pPr>
            <a:lvl5pPr lvl="4">
              <a:lnSpc>
                <a:spcPct val="115000"/>
              </a:lnSpc>
              <a:spcBef>
                <a:spcPts val="0"/>
              </a:spcBef>
              <a:spcAft>
                <a:spcPts val="0"/>
              </a:spcAft>
              <a:buNone/>
              <a:defRPr sz="4800">
                <a:latin typeface="Poppins SemiBold"/>
                <a:ea typeface="Poppins SemiBold"/>
                <a:cs typeface="Poppins SemiBold"/>
                <a:sym typeface="Poppins SemiBold"/>
              </a:defRPr>
            </a:lvl5pPr>
            <a:lvl6pPr lvl="5">
              <a:lnSpc>
                <a:spcPct val="115000"/>
              </a:lnSpc>
              <a:spcBef>
                <a:spcPts val="0"/>
              </a:spcBef>
              <a:spcAft>
                <a:spcPts val="0"/>
              </a:spcAft>
              <a:buNone/>
              <a:defRPr sz="4800">
                <a:latin typeface="Poppins SemiBold"/>
                <a:ea typeface="Poppins SemiBold"/>
                <a:cs typeface="Poppins SemiBold"/>
                <a:sym typeface="Poppins SemiBold"/>
              </a:defRPr>
            </a:lvl6pPr>
            <a:lvl7pPr lvl="6">
              <a:lnSpc>
                <a:spcPct val="115000"/>
              </a:lnSpc>
              <a:spcBef>
                <a:spcPts val="0"/>
              </a:spcBef>
              <a:spcAft>
                <a:spcPts val="0"/>
              </a:spcAft>
              <a:buNone/>
              <a:defRPr sz="4800">
                <a:latin typeface="Poppins SemiBold"/>
                <a:ea typeface="Poppins SemiBold"/>
                <a:cs typeface="Poppins SemiBold"/>
                <a:sym typeface="Poppins SemiBold"/>
              </a:defRPr>
            </a:lvl7pPr>
            <a:lvl8pPr lvl="7">
              <a:lnSpc>
                <a:spcPct val="115000"/>
              </a:lnSpc>
              <a:spcBef>
                <a:spcPts val="0"/>
              </a:spcBef>
              <a:spcAft>
                <a:spcPts val="0"/>
              </a:spcAft>
              <a:buNone/>
              <a:defRPr sz="4800">
                <a:latin typeface="Poppins SemiBold"/>
                <a:ea typeface="Poppins SemiBold"/>
                <a:cs typeface="Poppins SemiBold"/>
                <a:sym typeface="Poppins SemiBold"/>
              </a:defRPr>
            </a:lvl8pPr>
            <a:lvl9pPr lvl="8">
              <a:lnSpc>
                <a:spcPct val="115000"/>
              </a:lnSpc>
              <a:spcBef>
                <a:spcPts val="0"/>
              </a:spcBef>
              <a:spcAft>
                <a:spcPts val="0"/>
              </a:spcAft>
              <a:buNone/>
              <a:defRPr sz="4800">
                <a:latin typeface="Poppins SemiBold"/>
                <a:ea typeface="Poppins SemiBold"/>
                <a:cs typeface="Poppins SemiBold"/>
                <a:sym typeface="Poppins SemiBold"/>
              </a:defRPr>
            </a:lvl9pPr>
          </a:lstStyle>
          <a:p/>
        </p:txBody>
      </p:sp>
      <p:sp>
        <p:nvSpPr>
          <p:cNvPr id="64" name="Google Shape;64;p7"/>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5" name="Google Shape;65;p7"/>
          <p:cNvGrpSpPr/>
          <p:nvPr/>
        </p:nvGrpSpPr>
        <p:grpSpPr>
          <a:xfrm>
            <a:off x="128875" y="0"/>
            <a:ext cx="8894375" cy="5144700"/>
            <a:chOff x="128875" y="0"/>
            <a:chExt cx="8894375" cy="5144700"/>
          </a:xfrm>
        </p:grpSpPr>
        <p:cxnSp>
          <p:nvCxnSpPr>
            <p:cNvPr id="66" name="Google Shape;66;p7"/>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7" name="Google Shape;67;p7"/>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68" name="Google Shape;68;p7"/>
            <p:cNvCxnSpPr/>
            <p:nvPr/>
          </p:nvCxnSpPr>
          <p:spPr>
            <a:xfrm>
              <a:off x="128875" y="1287125"/>
              <a:ext cx="8892000" cy="0"/>
            </a:xfrm>
            <a:prstGeom prst="straightConnector1">
              <a:avLst/>
            </a:prstGeom>
            <a:noFill/>
            <a:ln cap="flat" cmpd="sng" w="9525">
              <a:solidFill>
                <a:schemeClr val="dk2"/>
              </a:solidFill>
              <a:prstDash val="solid"/>
              <a:round/>
              <a:headEnd len="med" w="med" type="none"/>
              <a:tailEnd len="med" w="med" type="none"/>
            </a:ln>
          </p:spPr>
        </p:cxnSp>
      </p:grpSp>
      <p:sp>
        <p:nvSpPr>
          <p:cNvPr id="69" name="Google Shape;69;p7"/>
          <p:cNvSpPr txBox="1"/>
          <p:nvPr>
            <p:ph idx="1" type="subTitle"/>
          </p:nvPr>
        </p:nvSpPr>
        <p:spPr>
          <a:xfrm>
            <a:off x="5364800" y="4526452"/>
            <a:ext cx="3652200" cy="3387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lgn="r">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verview">
  <p:cSld name="BLANK_1_1_1_1_1_1_1_1_1_1_2">
    <p:spTree>
      <p:nvGrpSpPr>
        <p:cNvPr id="70" name="Shape 70"/>
        <p:cNvGrpSpPr/>
        <p:nvPr/>
      </p:nvGrpSpPr>
      <p:grpSpPr>
        <a:xfrm>
          <a:off x="0" y="0"/>
          <a:ext cx="0" cy="0"/>
          <a:chOff x="0" y="0"/>
          <a:chExt cx="0" cy="0"/>
        </a:xfrm>
      </p:grpSpPr>
      <p:sp>
        <p:nvSpPr>
          <p:cNvPr id="71" name="Google Shape;71;p8"/>
          <p:cNvSpPr txBox="1"/>
          <p:nvPr>
            <p:ph idx="1" type="subTitle"/>
          </p:nvPr>
        </p:nvSpPr>
        <p:spPr>
          <a:xfrm>
            <a:off x="3940150" y="1291385"/>
            <a:ext cx="2541000" cy="2570100"/>
          </a:xfrm>
          <a:prstGeom prst="rect">
            <a:avLst/>
          </a:prstGeom>
        </p:spPr>
        <p:txBody>
          <a:bodyPr anchorCtr="0" anchor="t" bIns="182875" lIns="182875" spcFirstLastPara="1" rIns="182875" wrap="square" tIns="182875">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72" name="Google Shape;72;p8"/>
          <p:cNvSpPr/>
          <p:nvPr>
            <p:ph idx="2" type="pic"/>
          </p:nvPr>
        </p:nvSpPr>
        <p:spPr>
          <a:xfrm>
            <a:off x="134150" y="1296400"/>
            <a:ext cx="1260000" cy="1272600"/>
          </a:xfrm>
          <a:prstGeom prst="rect">
            <a:avLst/>
          </a:prstGeom>
          <a:noFill/>
          <a:ln>
            <a:noFill/>
          </a:ln>
        </p:spPr>
      </p:sp>
      <p:sp>
        <p:nvSpPr>
          <p:cNvPr id="73" name="Google Shape;73;p8"/>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4" name="Google Shape;74;p8"/>
          <p:cNvSpPr txBox="1"/>
          <p:nvPr>
            <p:ph type="title"/>
          </p:nvPr>
        </p:nvSpPr>
        <p:spPr>
          <a:xfrm>
            <a:off x="1453925" y="228600"/>
            <a:ext cx="6202200" cy="567600"/>
          </a:xfrm>
          <a:prstGeom prst="rect">
            <a:avLst/>
          </a:prstGeom>
        </p:spPr>
        <p:txBody>
          <a:bodyPr anchorCtr="0" anchor="t" bIns="0" lIns="91425" spcFirstLastPara="1" rIns="91425" wrap="square" tIns="0">
            <a:spAutoFit/>
          </a:bodyPr>
          <a:lstStyle>
            <a:lvl1pPr lvl="0">
              <a:lnSpc>
                <a:spcPct val="85000"/>
              </a:lnSpc>
              <a:spcBef>
                <a:spcPts val="0"/>
              </a:spcBef>
              <a:spcAft>
                <a:spcPts val="0"/>
              </a:spcAft>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
        <p:nvSpPr>
          <p:cNvPr id="75" name="Google Shape;75;p8"/>
          <p:cNvSpPr txBox="1"/>
          <p:nvPr>
            <p:ph idx="3" type="subTitle"/>
          </p:nvPr>
        </p:nvSpPr>
        <p:spPr>
          <a:xfrm>
            <a:off x="1399375" y="1291225"/>
            <a:ext cx="2541000" cy="2570100"/>
          </a:xfrm>
          <a:prstGeom prst="rect">
            <a:avLst/>
          </a:prstGeom>
        </p:spPr>
        <p:txBody>
          <a:bodyPr anchorCtr="0" anchor="t" bIns="182875" lIns="182875" spcFirstLastPara="1" rIns="182875" wrap="square" tIns="182875">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sp>
        <p:nvSpPr>
          <p:cNvPr id="76" name="Google Shape;76;p8"/>
          <p:cNvSpPr txBox="1"/>
          <p:nvPr>
            <p:ph idx="4" type="subTitle"/>
          </p:nvPr>
        </p:nvSpPr>
        <p:spPr>
          <a:xfrm>
            <a:off x="6481150" y="2579575"/>
            <a:ext cx="2541000" cy="2163900"/>
          </a:xfrm>
          <a:prstGeom prst="rect">
            <a:avLst/>
          </a:prstGeom>
        </p:spPr>
        <p:txBody>
          <a:bodyPr anchorCtr="0" anchor="t" bIns="182875" lIns="182875" spcFirstLastPara="1" rIns="182875" wrap="square" tIns="182875">
            <a:noAutofit/>
          </a:bodyPr>
          <a:lstStyle>
            <a:lvl1pPr lvl="0">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1pPr>
            <a:lvl2pPr lvl="1">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2pPr>
            <a:lvl3pPr lvl="2">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3pPr>
            <a:lvl4pPr lvl="3">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4pPr>
            <a:lvl5pPr lvl="4">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5pPr>
            <a:lvl6pPr lvl="5">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6pPr>
            <a:lvl7pPr lvl="6">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7pPr>
            <a:lvl8pPr lvl="7">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8pPr>
            <a:lvl9pPr lvl="8">
              <a:spcBef>
                <a:spcPts val="0"/>
              </a:spcBef>
              <a:spcAft>
                <a:spcPts val="0"/>
              </a:spcAft>
              <a:buClr>
                <a:schemeClr val="accent6"/>
              </a:buClr>
              <a:buSzPts val="1400"/>
              <a:buFont typeface="Instrument Sans"/>
              <a:buNone/>
              <a:defRPr>
                <a:solidFill>
                  <a:schemeClr val="accent6"/>
                </a:solidFill>
                <a:latin typeface="Instrument Sans"/>
                <a:ea typeface="Instrument Sans"/>
                <a:cs typeface="Instrument Sans"/>
                <a:sym typeface="Instrument Sans"/>
              </a:defRPr>
            </a:lvl9pPr>
          </a:lstStyle>
          <a:p/>
        </p:txBody>
      </p:sp>
      <p:cxnSp>
        <p:nvCxnSpPr>
          <p:cNvPr id="77" name="Google Shape;77;p8"/>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cxnSp>
        <p:nvCxnSpPr>
          <p:cNvPr id="78" name="Google Shape;78;p8"/>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spTree>
      <p:nvGrpSpPr>
        <p:cNvPr id="79" name="Shape 79"/>
        <p:cNvGrpSpPr/>
        <p:nvPr/>
      </p:nvGrpSpPr>
      <p:grpSpPr>
        <a:xfrm>
          <a:off x="0" y="0"/>
          <a:ext cx="0" cy="0"/>
          <a:chOff x="0" y="0"/>
          <a:chExt cx="0" cy="0"/>
        </a:xfrm>
      </p:grpSpPr>
      <p:sp>
        <p:nvSpPr>
          <p:cNvPr id="80" name="Google Shape;80;p9"/>
          <p:cNvSpPr txBox="1"/>
          <p:nvPr>
            <p:ph type="title"/>
          </p:nvPr>
        </p:nvSpPr>
        <p:spPr>
          <a:xfrm>
            <a:off x="1408575" y="2585875"/>
            <a:ext cx="3501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dk1"/>
              </a:buClr>
              <a:buSzPts val="900"/>
              <a:buFont typeface="Poppins"/>
              <a:buNone/>
              <a:defRPr sz="900">
                <a:solidFill>
                  <a:schemeClr val="dk1"/>
                </a:solidFill>
              </a:defRPr>
            </a:lvl1pPr>
            <a:lvl2pPr lvl="1">
              <a:spcBef>
                <a:spcPts val="0"/>
              </a:spcBef>
              <a:spcAft>
                <a:spcPts val="0"/>
              </a:spcAft>
              <a:buSzPts val="1400"/>
              <a:buFont typeface="Poppins"/>
              <a:buNone/>
              <a:defRPr>
                <a:latin typeface="Poppins"/>
                <a:ea typeface="Poppins"/>
                <a:cs typeface="Poppins"/>
                <a:sym typeface="Poppins"/>
              </a:defRPr>
            </a:lvl2pPr>
            <a:lvl3pPr lvl="2">
              <a:spcBef>
                <a:spcPts val="0"/>
              </a:spcBef>
              <a:spcAft>
                <a:spcPts val="0"/>
              </a:spcAft>
              <a:buSzPts val="1400"/>
              <a:buFont typeface="Poppins"/>
              <a:buNone/>
              <a:defRPr>
                <a:latin typeface="Poppins"/>
                <a:ea typeface="Poppins"/>
                <a:cs typeface="Poppins"/>
                <a:sym typeface="Poppins"/>
              </a:defRPr>
            </a:lvl3pPr>
            <a:lvl4pPr lvl="3">
              <a:spcBef>
                <a:spcPts val="0"/>
              </a:spcBef>
              <a:spcAft>
                <a:spcPts val="0"/>
              </a:spcAft>
              <a:buSzPts val="1400"/>
              <a:buFont typeface="Poppins"/>
              <a:buNone/>
              <a:defRPr>
                <a:latin typeface="Poppins"/>
                <a:ea typeface="Poppins"/>
                <a:cs typeface="Poppins"/>
                <a:sym typeface="Poppins"/>
              </a:defRPr>
            </a:lvl4pPr>
            <a:lvl5pPr lvl="4">
              <a:spcBef>
                <a:spcPts val="0"/>
              </a:spcBef>
              <a:spcAft>
                <a:spcPts val="0"/>
              </a:spcAft>
              <a:buSzPts val="1400"/>
              <a:buFont typeface="Poppins"/>
              <a:buNone/>
              <a:defRPr>
                <a:latin typeface="Poppins"/>
                <a:ea typeface="Poppins"/>
                <a:cs typeface="Poppins"/>
                <a:sym typeface="Poppins"/>
              </a:defRPr>
            </a:lvl5pPr>
            <a:lvl6pPr lvl="5">
              <a:spcBef>
                <a:spcPts val="0"/>
              </a:spcBef>
              <a:spcAft>
                <a:spcPts val="0"/>
              </a:spcAft>
              <a:buSzPts val="1400"/>
              <a:buFont typeface="Poppins"/>
              <a:buNone/>
              <a:defRPr>
                <a:latin typeface="Poppins"/>
                <a:ea typeface="Poppins"/>
                <a:cs typeface="Poppins"/>
                <a:sym typeface="Poppins"/>
              </a:defRPr>
            </a:lvl6pPr>
            <a:lvl7pPr lvl="6">
              <a:spcBef>
                <a:spcPts val="0"/>
              </a:spcBef>
              <a:spcAft>
                <a:spcPts val="0"/>
              </a:spcAft>
              <a:buSzPts val="1400"/>
              <a:buFont typeface="Poppins"/>
              <a:buNone/>
              <a:defRPr>
                <a:latin typeface="Poppins"/>
                <a:ea typeface="Poppins"/>
                <a:cs typeface="Poppins"/>
                <a:sym typeface="Poppins"/>
              </a:defRPr>
            </a:lvl7pPr>
            <a:lvl8pPr lvl="7">
              <a:spcBef>
                <a:spcPts val="0"/>
              </a:spcBef>
              <a:spcAft>
                <a:spcPts val="0"/>
              </a:spcAft>
              <a:buSzPts val="1400"/>
              <a:buFont typeface="Poppins"/>
              <a:buNone/>
              <a:defRPr>
                <a:latin typeface="Poppins"/>
                <a:ea typeface="Poppins"/>
                <a:cs typeface="Poppins"/>
                <a:sym typeface="Poppins"/>
              </a:defRPr>
            </a:lvl8pPr>
            <a:lvl9pPr lvl="8">
              <a:spcBef>
                <a:spcPts val="0"/>
              </a:spcBef>
              <a:spcAft>
                <a:spcPts val="0"/>
              </a:spcAft>
              <a:buSzPts val="1400"/>
              <a:buFont typeface="Poppins"/>
              <a:buNone/>
              <a:defRPr>
                <a:latin typeface="Poppins"/>
                <a:ea typeface="Poppins"/>
                <a:cs typeface="Poppins"/>
                <a:sym typeface="Poppins"/>
              </a:defRPr>
            </a:lvl9pPr>
          </a:lstStyle>
          <a:p/>
        </p:txBody>
      </p:sp>
      <p:sp>
        <p:nvSpPr>
          <p:cNvPr id="81" name="Google Shape;81;p9"/>
          <p:cNvSpPr txBox="1"/>
          <p:nvPr>
            <p:ph idx="2" type="title"/>
          </p:nvPr>
        </p:nvSpPr>
        <p:spPr>
          <a:xfrm>
            <a:off x="2669675" y="3867775"/>
            <a:ext cx="3501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accent6"/>
              </a:buClr>
              <a:buSzPts val="900"/>
              <a:buFont typeface="Poppins"/>
              <a:buNone/>
              <a:defRPr sz="900">
                <a:solidFill>
                  <a:schemeClr val="accent6"/>
                </a:solidFill>
              </a:defRPr>
            </a:lvl1pPr>
            <a:lvl2pPr lvl="1"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lgn="ctr">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2" name="Google Shape;82;p9"/>
          <p:cNvSpPr txBox="1"/>
          <p:nvPr>
            <p:ph idx="3" type="title"/>
          </p:nvPr>
        </p:nvSpPr>
        <p:spPr>
          <a:xfrm>
            <a:off x="5217125" y="3861475"/>
            <a:ext cx="3462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accent6"/>
              </a:buClr>
              <a:buSzPts val="900"/>
              <a:buFont typeface="Poppins"/>
              <a:buNone/>
              <a:defRPr sz="900">
                <a:solidFill>
                  <a:schemeClr val="accent6"/>
                </a:solidFill>
              </a:defRPr>
            </a:lvl1pPr>
            <a:lvl2pPr lvl="1">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3" name="Google Shape;83;p9"/>
          <p:cNvSpPr txBox="1"/>
          <p:nvPr>
            <p:ph idx="4" type="title"/>
          </p:nvPr>
        </p:nvSpPr>
        <p:spPr>
          <a:xfrm>
            <a:off x="3947363" y="2579575"/>
            <a:ext cx="3501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accent6"/>
              </a:buClr>
              <a:buSzPts val="900"/>
              <a:buFont typeface="Poppins"/>
              <a:buNone/>
              <a:defRPr sz="900">
                <a:solidFill>
                  <a:schemeClr val="accent6"/>
                </a:solidFill>
              </a:defRPr>
            </a:lvl1pPr>
            <a:lvl2pPr lvl="1">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4" name="Google Shape;84;p9"/>
          <p:cNvSpPr txBox="1"/>
          <p:nvPr>
            <p:ph idx="5" type="title"/>
          </p:nvPr>
        </p:nvSpPr>
        <p:spPr>
          <a:xfrm>
            <a:off x="6489150" y="2579575"/>
            <a:ext cx="346200" cy="350700"/>
          </a:xfrm>
          <a:prstGeom prst="rect">
            <a:avLst/>
          </a:prstGeom>
          <a:noFill/>
        </p:spPr>
        <p:txBody>
          <a:bodyPr anchorCtr="0" anchor="ctr" bIns="91425" lIns="91425" spcFirstLastPara="1" rIns="93725" wrap="square" tIns="91425">
            <a:spAutoFit/>
          </a:bodyPr>
          <a:lstStyle>
            <a:lvl1pPr lvl="0" algn="ctr">
              <a:spcBef>
                <a:spcPts val="0"/>
              </a:spcBef>
              <a:spcAft>
                <a:spcPts val="0"/>
              </a:spcAft>
              <a:buClr>
                <a:schemeClr val="accent6"/>
              </a:buClr>
              <a:buSzPts val="900"/>
              <a:buFont typeface="Poppins"/>
              <a:buNone/>
              <a:defRPr sz="900">
                <a:solidFill>
                  <a:schemeClr val="accent6"/>
                </a:solidFill>
              </a:defRPr>
            </a:lvl1pPr>
            <a:lvl2pPr lvl="1">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2pPr>
            <a:lvl3pPr lvl="2">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3pPr>
            <a:lvl4pPr lvl="3">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4pPr>
            <a:lvl5pPr lvl="4">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5pPr>
            <a:lvl6pPr lvl="5">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6pPr>
            <a:lvl7pPr lvl="6">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7pPr>
            <a:lvl8pPr lvl="7">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8pPr>
            <a:lvl9pPr lvl="8">
              <a:spcBef>
                <a:spcPts val="0"/>
              </a:spcBef>
              <a:spcAft>
                <a:spcPts val="0"/>
              </a:spcAft>
              <a:buClr>
                <a:schemeClr val="accent6"/>
              </a:buClr>
              <a:buSzPts val="1400"/>
              <a:buFont typeface="Poppins"/>
              <a:buNone/>
              <a:defRPr>
                <a:solidFill>
                  <a:schemeClr val="accent6"/>
                </a:solidFill>
                <a:latin typeface="Poppins"/>
                <a:ea typeface="Poppins"/>
                <a:cs typeface="Poppins"/>
                <a:sym typeface="Poppins"/>
              </a:defRPr>
            </a:lvl9pPr>
          </a:lstStyle>
          <a:p/>
        </p:txBody>
      </p:sp>
      <p:sp>
        <p:nvSpPr>
          <p:cNvPr id="85" name="Google Shape;85;p9"/>
          <p:cNvSpPr txBox="1"/>
          <p:nvPr>
            <p:ph idx="1" type="subTitle"/>
          </p:nvPr>
        </p:nvSpPr>
        <p:spPr>
          <a:xfrm>
            <a:off x="1736450" y="25858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86" name="Google Shape;86;p9"/>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87" name="Google Shape;87;p9"/>
          <p:cNvGrpSpPr/>
          <p:nvPr/>
        </p:nvGrpSpPr>
        <p:grpSpPr>
          <a:xfrm>
            <a:off x="128875" y="0"/>
            <a:ext cx="8894400" cy="5144700"/>
            <a:chOff x="128875" y="0"/>
            <a:chExt cx="8894400" cy="5144700"/>
          </a:xfrm>
        </p:grpSpPr>
        <p:cxnSp>
          <p:nvCxnSpPr>
            <p:cNvPr id="88" name="Google Shape;88;p9"/>
            <p:cNvCxnSpPr/>
            <p:nvPr/>
          </p:nvCxnSpPr>
          <p:spPr>
            <a:xfrm>
              <a:off x="6480997" y="1200"/>
              <a:ext cx="0" cy="3860700"/>
            </a:xfrm>
            <a:prstGeom prst="straightConnector1">
              <a:avLst/>
            </a:prstGeom>
            <a:noFill/>
            <a:ln cap="flat" cmpd="sng" w="9525">
              <a:solidFill>
                <a:schemeClr val="accent3"/>
              </a:solidFill>
              <a:prstDash val="solid"/>
              <a:round/>
              <a:headEnd len="med" w="med" type="none"/>
              <a:tailEnd len="med" w="med" type="none"/>
            </a:ln>
          </p:spPr>
        </p:cxnSp>
        <p:cxnSp>
          <p:nvCxnSpPr>
            <p:cNvPr id="89" name="Google Shape;89;p9"/>
            <p:cNvCxnSpPr/>
            <p:nvPr/>
          </p:nvCxnSpPr>
          <p:spPr>
            <a:xfrm>
              <a:off x="7752125" y="1200"/>
              <a:ext cx="0" cy="2578500"/>
            </a:xfrm>
            <a:prstGeom prst="straightConnector1">
              <a:avLst/>
            </a:prstGeom>
            <a:noFill/>
            <a:ln cap="flat" cmpd="sng" w="9525">
              <a:solidFill>
                <a:schemeClr val="accent3"/>
              </a:solidFill>
              <a:prstDash val="solid"/>
              <a:round/>
              <a:headEnd len="med" w="med" type="none"/>
              <a:tailEnd len="med" w="med" type="none"/>
            </a:ln>
          </p:spPr>
        </p:cxnSp>
        <p:cxnSp>
          <p:nvCxnSpPr>
            <p:cNvPr id="90" name="Google Shape;90;p9"/>
            <p:cNvCxnSpPr/>
            <p:nvPr/>
          </p:nvCxnSpPr>
          <p:spPr>
            <a:xfrm>
              <a:off x="128875" y="3861475"/>
              <a:ext cx="8885400" cy="0"/>
            </a:xfrm>
            <a:prstGeom prst="straightConnector1">
              <a:avLst/>
            </a:prstGeom>
            <a:noFill/>
            <a:ln cap="flat" cmpd="sng" w="9525">
              <a:solidFill>
                <a:schemeClr val="accent3"/>
              </a:solidFill>
              <a:prstDash val="solid"/>
              <a:round/>
              <a:headEnd len="med" w="med" type="none"/>
              <a:tailEnd len="med" w="med" type="none"/>
            </a:ln>
          </p:spPr>
        </p:cxnSp>
        <p:cxnSp>
          <p:nvCxnSpPr>
            <p:cNvPr id="91" name="Google Shape;91;p9"/>
            <p:cNvCxnSpPr/>
            <p:nvPr/>
          </p:nvCxnSpPr>
          <p:spPr>
            <a:xfrm>
              <a:off x="128875" y="2579575"/>
              <a:ext cx="8894400" cy="0"/>
            </a:xfrm>
            <a:prstGeom prst="straightConnector1">
              <a:avLst/>
            </a:prstGeom>
            <a:noFill/>
            <a:ln cap="flat" cmpd="sng" w="9525">
              <a:solidFill>
                <a:schemeClr val="accent3"/>
              </a:solidFill>
              <a:prstDash val="solid"/>
              <a:round/>
              <a:headEnd len="med" w="med" type="none"/>
              <a:tailEnd len="med" w="med" type="none"/>
            </a:ln>
          </p:spPr>
        </p:cxnSp>
        <p:cxnSp>
          <p:nvCxnSpPr>
            <p:cNvPr id="92" name="Google Shape;92;p9"/>
            <p:cNvCxnSpPr/>
            <p:nvPr/>
          </p:nvCxnSpPr>
          <p:spPr>
            <a:xfrm>
              <a:off x="5212100" y="0"/>
              <a:ext cx="0" cy="2580000"/>
            </a:xfrm>
            <a:prstGeom prst="straightConnector1">
              <a:avLst/>
            </a:prstGeom>
            <a:noFill/>
            <a:ln cap="flat" cmpd="sng" w="9525">
              <a:solidFill>
                <a:schemeClr val="accent3"/>
              </a:solidFill>
              <a:prstDash val="solid"/>
              <a:round/>
              <a:headEnd len="med" w="med" type="none"/>
              <a:tailEnd len="med" w="med" type="none"/>
            </a:ln>
          </p:spPr>
        </p:cxnSp>
        <p:cxnSp>
          <p:nvCxnSpPr>
            <p:cNvPr id="93" name="Google Shape;93;p9"/>
            <p:cNvCxnSpPr/>
            <p:nvPr/>
          </p:nvCxnSpPr>
          <p:spPr>
            <a:xfrm>
              <a:off x="3940150" y="1291375"/>
              <a:ext cx="0" cy="2571600"/>
            </a:xfrm>
            <a:prstGeom prst="straightConnector1">
              <a:avLst/>
            </a:prstGeom>
            <a:noFill/>
            <a:ln cap="flat" cmpd="sng" w="9525">
              <a:solidFill>
                <a:schemeClr val="accent3"/>
              </a:solidFill>
              <a:prstDash val="solid"/>
              <a:round/>
              <a:headEnd len="med" w="med" type="none"/>
              <a:tailEnd len="med" w="med" type="none"/>
            </a:ln>
          </p:spPr>
        </p:cxnSp>
        <p:cxnSp>
          <p:nvCxnSpPr>
            <p:cNvPr id="94" name="Google Shape;94;p9"/>
            <p:cNvCxnSpPr/>
            <p:nvPr/>
          </p:nvCxnSpPr>
          <p:spPr>
            <a:xfrm>
              <a:off x="2669725" y="1291375"/>
              <a:ext cx="0" cy="1281900"/>
            </a:xfrm>
            <a:prstGeom prst="straightConnector1">
              <a:avLst/>
            </a:prstGeom>
            <a:noFill/>
            <a:ln cap="flat" cmpd="sng" w="9525">
              <a:solidFill>
                <a:schemeClr val="accent3"/>
              </a:solidFill>
              <a:prstDash val="solid"/>
              <a:round/>
              <a:headEnd len="med" w="med" type="none"/>
              <a:tailEnd len="med" w="med" type="none"/>
            </a:ln>
          </p:spPr>
        </p:cxnSp>
        <p:cxnSp>
          <p:nvCxnSpPr>
            <p:cNvPr id="95" name="Google Shape;95;p9"/>
            <p:cNvCxnSpPr/>
            <p:nvPr/>
          </p:nvCxnSpPr>
          <p:spPr>
            <a:xfrm>
              <a:off x="1399300" y="1291375"/>
              <a:ext cx="0" cy="3853200"/>
            </a:xfrm>
            <a:prstGeom prst="straightConnector1">
              <a:avLst/>
            </a:prstGeom>
            <a:noFill/>
            <a:ln cap="flat" cmpd="sng" w="9525">
              <a:solidFill>
                <a:schemeClr val="accent3"/>
              </a:solidFill>
              <a:prstDash val="solid"/>
              <a:round/>
              <a:headEnd len="med" w="med" type="none"/>
              <a:tailEnd len="med" w="med" type="none"/>
            </a:ln>
          </p:spPr>
        </p:cxnSp>
        <p:cxnSp>
          <p:nvCxnSpPr>
            <p:cNvPr id="96" name="Google Shape;96;p9"/>
            <p:cNvCxnSpPr/>
            <p:nvPr/>
          </p:nvCxnSpPr>
          <p:spPr>
            <a:xfrm>
              <a:off x="128875" y="0"/>
              <a:ext cx="0" cy="5144700"/>
            </a:xfrm>
            <a:prstGeom prst="straightConnector1">
              <a:avLst/>
            </a:prstGeom>
            <a:noFill/>
            <a:ln cap="flat" cmpd="sng" w="9525">
              <a:solidFill>
                <a:schemeClr val="accent3"/>
              </a:solidFill>
              <a:prstDash val="solid"/>
              <a:round/>
              <a:headEnd len="med" w="med" type="none"/>
              <a:tailEnd len="med" w="med" type="none"/>
            </a:ln>
          </p:spPr>
        </p:cxnSp>
        <p:cxnSp>
          <p:nvCxnSpPr>
            <p:cNvPr id="97" name="Google Shape;97;p9"/>
            <p:cNvCxnSpPr/>
            <p:nvPr/>
          </p:nvCxnSpPr>
          <p:spPr>
            <a:xfrm>
              <a:off x="9023250" y="1200"/>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98" name="Google Shape;98;p9"/>
            <p:cNvCxnSpPr/>
            <p:nvPr/>
          </p:nvCxnSpPr>
          <p:spPr>
            <a:xfrm>
              <a:off x="128875" y="1291375"/>
              <a:ext cx="8885400" cy="0"/>
            </a:xfrm>
            <a:prstGeom prst="straightConnector1">
              <a:avLst/>
            </a:prstGeom>
            <a:noFill/>
            <a:ln cap="flat" cmpd="sng" w="9525">
              <a:solidFill>
                <a:schemeClr val="accent3"/>
              </a:solidFill>
              <a:prstDash val="solid"/>
              <a:round/>
              <a:headEnd len="med" w="med" type="none"/>
              <a:tailEnd len="med" w="med" type="none"/>
            </a:ln>
          </p:spPr>
        </p:cxnSp>
        <p:cxnSp>
          <p:nvCxnSpPr>
            <p:cNvPr id="99" name="Google Shape;99;p9"/>
            <p:cNvCxnSpPr/>
            <p:nvPr/>
          </p:nvCxnSpPr>
          <p:spPr>
            <a:xfrm rot="10800000">
              <a:off x="7752125" y="3861112"/>
              <a:ext cx="0" cy="1281900"/>
            </a:xfrm>
            <a:prstGeom prst="straightConnector1">
              <a:avLst/>
            </a:prstGeom>
            <a:noFill/>
            <a:ln cap="flat" cmpd="sng" w="9525">
              <a:solidFill>
                <a:schemeClr val="accent3"/>
              </a:solidFill>
              <a:prstDash val="solid"/>
              <a:round/>
              <a:headEnd len="med" w="med" type="none"/>
              <a:tailEnd len="med" w="med" type="none"/>
            </a:ln>
          </p:spPr>
        </p:cxnSp>
        <p:cxnSp>
          <p:nvCxnSpPr>
            <p:cNvPr id="100" name="Google Shape;100;p9"/>
            <p:cNvCxnSpPr/>
            <p:nvPr/>
          </p:nvCxnSpPr>
          <p:spPr>
            <a:xfrm rot="10800000">
              <a:off x="5212100" y="3861112"/>
              <a:ext cx="0" cy="1281900"/>
            </a:xfrm>
            <a:prstGeom prst="straightConnector1">
              <a:avLst/>
            </a:prstGeom>
            <a:noFill/>
            <a:ln cap="flat" cmpd="sng" w="9525">
              <a:solidFill>
                <a:schemeClr val="accent3"/>
              </a:solidFill>
              <a:prstDash val="solid"/>
              <a:round/>
              <a:headEnd len="med" w="med" type="none"/>
              <a:tailEnd len="med" w="med" type="none"/>
            </a:ln>
          </p:spPr>
        </p:cxnSp>
        <p:cxnSp>
          <p:nvCxnSpPr>
            <p:cNvPr id="101" name="Google Shape;101;p9"/>
            <p:cNvCxnSpPr/>
            <p:nvPr/>
          </p:nvCxnSpPr>
          <p:spPr>
            <a:xfrm rot="10800000">
              <a:off x="2672963" y="3861112"/>
              <a:ext cx="0" cy="1281900"/>
            </a:xfrm>
            <a:prstGeom prst="straightConnector1">
              <a:avLst/>
            </a:prstGeom>
            <a:noFill/>
            <a:ln cap="flat" cmpd="sng" w="9525">
              <a:solidFill>
                <a:schemeClr val="accent3"/>
              </a:solidFill>
              <a:prstDash val="solid"/>
              <a:round/>
              <a:headEnd len="med" w="med" type="none"/>
              <a:tailEnd len="med" w="med" type="none"/>
            </a:ln>
          </p:spPr>
        </p:cxnSp>
      </p:grpSp>
      <p:sp>
        <p:nvSpPr>
          <p:cNvPr id="102" name="Google Shape;102;p9"/>
          <p:cNvSpPr txBox="1"/>
          <p:nvPr>
            <p:ph idx="6" type="subTitle"/>
          </p:nvPr>
        </p:nvSpPr>
        <p:spPr>
          <a:xfrm>
            <a:off x="4275713" y="25795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3" name="Google Shape;103;p9"/>
          <p:cNvSpPr txBox="1"/>
          <p:nvPr>
            <p:ph idx="7" type="subTitle"/>
          </p:nvPr>
        </p:nvSpPr>
        <p:spPr>
          <a:xfrm>
            <a:off x="6817988" y="25795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4" name="Google Shape;104;p9"/>
          <p:cNvSpPr txBox="1"/>
          <p:nvPr>
            <p:ph idx="8" type="subTitle"/>
          </p:nvPr>
        </p:nvSpPr>
        <p:spPr>
          <a:xfrm>
            <a:off x="5552488" y="38614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5" name="Google Shape;105;p9"/>
          <p:cNvSpPr txBox="1"/>
          <p:nvPr>
            <p:ph idx="9" type="subTitle"/>
          </p:nvPr>
        </p:nvSpPr>
        <p:spPr>
          <a:xfrm>
            <a:off x="3009325" y="3861475"/>
            <a:ext cx="2206800" cy="30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nstrument Sans"/>
              <a:buNone/>
              <a:defRPr sz="1200">
                <a:latin typeface="Instrument Sans"/>
                <a:ea typeface="Instrument Sans"/>
                <a:cs typeface="Instrument Sans"/>
                <a:sym typeface="Instrument Sans"/>
              </a:defRPr>
            </a:lvl1pPr>
            <a:lvl2pPr lvl="1">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2pPr>
            <a:lvl3pPr lvl="2">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3pPr>
            <a:lvl4pPr lvl="3">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4pPr>
            <a:lvl5pPr lvl="4">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5pPr>
            <a:lvl6pPr lvl="5">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6pPr>
            <a:lvl7pPr lvl="6">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7pPr>
            <a:lvl8pPr lvl="7">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8pPr>
            <a:lvl9pPr lvl="8">
              <a:spcBef>
                <a:spcPts val="0"/>
              </a:spcBef>
              <a:spcAft>
                <a:spcPts val="0"/>
              </a:spcAft>
              <a:buClr>
                <a:schemeClr val="lt1"/>
              </a:buClr>
              <a:buSzPts val="1200"/>
              <a:buFont typeface="Instrument Sans"/>
              <a:buNone/>
              <a:defRPr sz="1200">
                <a:solidFill>
                  <a:schemeClr val="lt1"/>
                </a:solidFill>
                <a:latin typeface="Instrument Sans"/>
                <a:ea typeface="Instrument Sans"/>
                <a:cs typeface="Instrument Sans"/>
                <a:sym typeface="Instrument Sans"/>
              </a:defRPr>
            </a:lvl9pPr>
          </a:lstStyle>
          <a:p/>
        </p:txBody>
      </p:sp>
      <p:sp>
        <p:nvSpPr>
          <p:cNvPr id="106" name="Google Shape;106;p9"/>
          <p:cNvSpPr txBox="1"/>
          <p:nvPr>
            <p:ph idx="13" type="title"/>
          </p:nvPr>
        </p:nvSpPr>
        <p:spPr>
          <a:xfrm>
            <a:off x="133375" y="236850"/>
            <a:ext cx="5078700" cy="567600"/>
          </a:xfrm>
          <a:prstGeom prst="rect">
            <a:avLst/>
          </a:prstGeom>
        </p:spPr>
        <p:txBody>
          <a:bodyPr anchorCtr="0" anchor="t" bIns="0" lIns="91425" spcFirstLastPara="1" rIns="91425" wrap="square" tIns="0">
            <a:spAutoFit/>
          </a:bodyPr>
          <a:lstStyle>
            <a:lvl1pPr lvl="0">
              <a:spcBef>
                <a:spcPts val="0"/>
              </a:spcBef>
              <a:spcAft>
                <a:spcPts val="0"/>
              </a:spcAft>
              <a:buClr>
                <a:schemeClr val="lt1"/>
              </a:buClr>
              <a:buSzPts val="3600"/>
              <a:buFont typeface="Poppins"/>
              <a:buNone/>
              <a:defRPr sz="3600"/>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_2">
    <p:spTree>
      <p:nvGrpSpPr>
        <p:cNvPr id="107" name="Shape 107"/>
        <p:cNvGrpSpPr/>
        <p:nvPr/>
      </p:nvGrpSpPr>
      <p:grpSpPr>
        <a:xfrm>
          <a:off x="0" y="0"/>
          <a:ext cx="0" cy="0"/>
          <a:chOff x="0" y="0"/>
          <a:chExt cx="0" cy="0"/>
        </a:xfrm>
      </p:grpSpPr>
      <p:cxnSp>
        <p:nvCxnSpPr>
          <p:cNvPr id="108" name="Google Shape;108;p10"/>
          <p:cNvCxnSpPr/>
          <p:nvPr/>
        </p:nvCxnSpPr>
        <p:spPr>
          <a:xfrm>
            <a:off x="9023250" y="1200"/>
            <a:ext cx="0" cy="5143500"/>
          </a:xfrm>
          <a:prstGeom prst="straightConnector1">
            <a:avLst/>
          </a:prstGeom>
          <a:noFill/>
          <a:ln cap="flat" cmpd="sng" w="9525">
            <a:solidFill>
              <a:schemeClr val="dk2"/>
            </a:solidFill>
            <a:prstDash val="solid"/>
            <a:round/>
            <a:headEnd len="med" w="med" type="none"/>
            <a:tailEnd len="med" w="med" type="none"/>
          </a:ln>
        </p:spPr>
      </p:cxnSp>
      <p:sp>
        <p:nvSpPr>
          <p:cNvPr id="109" name="Google Shape;109;p10"/>
          <p:cNvSpPr txBox="1"/>
          <p:nvPr>
            <p:ph idx="1" type="subTitle"/>
          </p:nvPr>
        </p:nvSpPr>
        <p:spPr>
          <a:xfrm>
            <a:off x="984950" y="3865575"/>
            <a:ext cx="416700" cy="393600"/>
          </a:xfrm>
          <a:prstGeom prst="rect">
            <a:avLst/>
          </a:prstGeom>
          <a:solidFill>
            <a:schemeClr val="dk2"/>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accent6"/>
                </a:solidFill>
              </a:defRPr>
            </a:lvl1pPr>
            <a:lvl2pPr lvl="1">
              <a:spcBef>
                <a:spcPts val="0"/>
              </a:spcBef>
              <a:spcAft>
                <a:spcPts val="0"/>
              </a:spcAft>
              <a:buClr>
                <a:schemeClr val="accent6"/>
              </a:buClr>
              <a:buSzPts val="1400"/>
              <a:buNone/>
              <a:defRPr>
                <a:solidFill>
                  <a:schemeClr val="accent6"/>
                </a:solidFill>
              </a:defRPr>
            </a:lvl2pPr>
            <a:lvl3pPr lvl="2">
              <a:spcBef>
                <a:spcPts val="0"/>
              </a:spcBef>
              <a:spcAft>
                <a:spcPts val="0"/>
              </a:spcAft>
              <a:buClr>
                <a:schemeClr val="accent6"/>
              </a:buClr>
              <a:buSzPts val="1400"/>
              <a:buNone/>
              <a:defRPr>
                <a:solidFill>
                  <a:schemeClr val="accent6"/>
                </a:solidFill>
              </a:defRPr>
            </a:lvl3pPr>
            <a:lvl4pPr lvl="3">
              <a:spcBef>
                <a:spcPts val="0"/>
              </a:spcBef>
              <a:spcAft>
                <a:spcPts val="0"/>
              </a:spcAft>
              <a:buClr>
                <a:schemeClr val="accent6"/>
              </a:buClr>
              <a:buSzPts val="1400"/>
              <a:buNone/>
              <a:defRPr>
                <a:solidFill>
                  <a:schemeClr val="accent6"/>
                </a:solidFill>
              </a:defRPr>
            </a:lvl4pPr>
            <a:lvl5pPr lvl="4">
              <a:spcBef>
                <a:spcPts val="0"/>
              </a:spcBef>
              <a:spcAft>
                <a:spcPts val="0"/>
              </a:spcAft>
              <a:buClr>
                <a:schemeClr val="accent6"/>
              </a:buClr>
              <a:buSzPts val="1400"/>
              <a:buNone/>
              <a:defRPr>
                <a:solidFill>
                  <a:schemeClr val="accent6"/>
                </a:solidFill>
              </a:defRPr>
            </a:lvl5pPr>
            <a:lvl6pPr lvl="5">
              <a:spcBef>
                <a:spcPts val="0"/>
              </a:spcBef>
              <a:spcAft>
                <a:spcPts val="0"/>
              </a:spcAft>
              <a:buClr>
                <a:schemeClr val="accent6"/>
              </a:buClr>
              <a:buSzPts val="1400"/>
              <a:buNone/>
              <a:defRPr>
                <a:solidFill>
                  <a:schemeClr val="accent6"/>
                </a:solidFill>
              </a:defRPr>
            </a:lvl6pPr>
            <a:lvl7pPr lvl="6">
              <a:spcBef>
                <a:spcPts val="0"/>
              </a:spcBef>
              <a:spcAft>
                <a:spcPts val="0"/>
              </a:spcAft>
              <a:buClr>
                <a:schemeClr val="accent6"/>
              </a:buClr>
              <a:buSzPts val="1400"/>
              <a:buNone/>
              <a:defRPr>
                <a:solidFill>
                  <a:schemeClr val="accent6"/>
                </a:solidFill>
              </a:defRPr>
            </a:lvl7pPr>
            <a:lvl8pPr lvl="7">
              <a:spcBef>
                <a:spcPts val="0"/>
              </a:spcBef>
              <a:spcAft>
                <a:spcPts val="0"/>
              </a:spcAft>
              <a:buClr>
                <a:schemeClr val="accent6"/>
              </a:buClr>
              <a:buSzPts val="1400"/>
              <a:buNone/>
              <a:defRPr>
                <a:solidFill>
                  <a:schemeClr val="accent6"/>
                </a:solidFill>
              </a:defRPr>
            </a:lvl8pPr>
            <a:lvl9pPr lvl="8">
              <a:spcBef>
                <a:spcPts val="0"/>
              </a:spcBef>
              <a:spcAft>
                <a:spcPts val="0"/>
              </a:spcAft>
              <a:buClr>
                <a:schemeClr val="accent6"/>
              </a:buClr>
              <a:buSzPts val="1400"/>
              <a:buNone/>
              <a:defRPr>
                <a:solidFill>
                  <a:schemeClr val="accent6"/>
                </a:solidFill>
              </a:defRPr>
            </a:lvl9pPr>
          </a:lstStyle>
          <a:p/>
        </p:txBody>
      </p:sp>
      <p:sp>
        <p:nvSpPr>
          <p:cNvPr id="110" name="Google Shape;110;p10"/>
          <p:cNvSpPr txBox="1"/>
          <p:nvPr>
            <p:ph idx="2" type="subTitle"/>
          </p:nvPr>
        </p:nvSpPr>
        <p:spPr>
          <a:xfrm>
            <a:off x="984950" y="2584425"/>
            <a:ext cx="416700" cy="393600"/>
          </a:xfrm>
          <a:prstGeom prst="rect">
            <a:avLst/>
          </a:prstGeom>
          <a:solidFill>
            <a:schemeClr val="lt2"/>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1" name="Google Shape;111;p10"/>
          <p:cNvSpPr txBox="1"/>
          <p:nvPr>
            <p:ph type="title"/>
          </p:nvPr>
        </p:nvSpPr>
        <p:spPr>
          <a:xfrm>
            <a:off x="139700" y="228600"/>
            <a:ext cx="64803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lnSpc>
                <a:spcPct val="115000"/>
              </a:lnSpc>
              <a:spcBef>
                <a:spcPts val="0"/>
              </a:spcBef>
              <a:spcAft>
                <a:spcPts val="0"/>
              </a:spcAft>
              <a:buNone/>
              <a:defRPr sz="3000">
                <a:latin typeface="Poppins SemiBold"/>
                <a:ea typeface="Poppins SemiBold"/>
                <a:cs typeface="Poppins SemiBold"/>
                <a:sym typeface="Poppins SemiBold"/>
              </a:defRPr>
            </a:lvl2pPr>
            <a:lvl3pPr lvl="2">
              <a:lnSpc>
                <a:spcPct val="115000"/>
              </a:lnSpc>
              <a:spcBef>
                <a:spcPts val="0"/>
              </a:spcBef>
              <a:spcAft>
                <a:spcPts val="0"/>
              </a:spcAft>
              <a:buNone/>
              <a:defRPr sz="3000">
                <a:latin typeface="Poppins SemiBold"/>
                <a:ea typeface="Poppins SemiBold"/>
                <a:cs typeface="Poppins SemiBold"/>
                <a:sym typeface="Poppins SemiBold"/>
              </a:defRPr>
            </a:lvl3pPr>
            <a:lvl4pPr lvl="3">
              <a:lnSpc>
                <a:spcPct val="115000"/>
              </a:lnSpc>
              <a:spcBef>
                <a:spcPts val="0"/>
              </a:spcBef>
              <a:spcAft>
                <a:spcPts val="0"/>
              </a:spcAft>
              <a:buNone/>
              <a:defRPr sz="3000">
                <a:latin typeface="Poppins SemiBold"/>
                <a:ea typeface="Poppins SemiBold"/>
                <a:cs typeface="Poppins SemiBold"/>
                <a:sym typeface="Poppins SemiBold"/>
              </a:defRPr>
            </a:lvl4pPr>
            <a:lvl5pPr lvl="4">
              <a:lnSpc>
                <a:spcPct val="115000"/>
              </a:lnSpc>
              <a:spcBef>
                <a:spcPts val="0"/>
              </a:spcBef>
              <a:spcAft>
                <a:spcPts val="0"/>
              </a:spcAft>
              <a:buNone/>
              <a:defRPr sz="3000">
                <a:latin typeface="Poppins SemiBold"/>
                <a:ea typeface="Poppins SemiBold"/>
                <a:cs typeface="Poppins SemiBold"/>
                <a:sym typeface="Poppins SemiBold"/>
              </a:defRPr>
            </a:lvl5pPr>
            <a:lvl6pPr lvl="5">
              <a:lnSpc>
                <a:spcPct val="115000"/>
              </a:lnSpc>
              <a:spcBef>
                <a:spcPts val="0"/>
              </a:spcBef>
              <a:spcAft>
                <a:spcPts val="0"/>
              </a:spcAft>
              <a:buNone/>
              <a:defRPr sz="3000">
                <a:latin typeface="Poppins SemiBold"/>
                <a:ea typeface="Poppins SemiBold"/>
                <a:cs typeface="Poppins SemiBold"/>
                <a:sym typeface="Poppins SemiBold"/>
              </a:defRPr>
            </a:lvl6pPr>
            <a:lvl7pPr lvl="6">
              <a:lnSpc>
                <a:spcPct val="115000"/>
              </a:lnSpc>
              <a:spcBef>
                <a:spcPts val="0"/>
              </a:spcBef>
              <a:spcAft>
                <a:spcPts val="0"/>
              </a:spcAft>
              <a:buNone/>
              <a:defRPr sz="3000">
                <a:latin typeface="Poppins SemiBold"/>
                <a:ea typeface="Poppins SemiBold"/>
                <a:cs typeface="Poppins SemiBold"/>
                <a:sym typeface="Poppins SemiBold"/>
              </a:defRPr>
            </a:lvl7pPr>
            <a:lvl8pPr lvl="7">
              <a:lnSpc>
                <a:spcPct val="115000"/>
              </a:lnSpc>
              <a:spcBef>
                <a:spcPts val="0"/>
              </a:spcBef>
              <a:spcAft>
                <a:spcPts val="0"/>
              </a:spcAft>
              <a:buNone/>
              <a:defRPr sz="3000">
                <a:latin typeface="Poppins SemiBold"/>
                <a:ea typeface="Poppins SemiBold"/>
                <a:cs typeface="Poppins SemiBold"/>
                <a:sym typeface="Poppins SemiBold"/>
              </a:defRPr>
            </a:lvl8pPr>
            <a:lvl9pPr lvl="8">
              <a:lnSpc>
                <a:spcPct val="115000"/>
              </a:lnSpc>
              <a:spcBef>
                <a:spcPts val="0"/>
              </a:spcBef>
              <a:spcAft>
                <a:spcPts val="0"/>
              </a:spcAft>
              <a:buNone/>
              <a:defRPr sz="3000">
                <a:latin typeface="Poppins SemiBold"/>
                <a:ea typeface="Poppins SemiBold"/>
                <a:cs typeface="Poppins SemiBold"/>
                <a:sym typeface="Poppins SemiBold"/>
              </a:defRPr>
            </a:lvl9pPr>
          </a:lstStyle>
          <a:p/>
        </p:txBody>
      </p:sp>
      <p:cxnSp>
        <p:nvCxnSpPr>
          <p:cNvPr id="112" name="Google Shape;112;p10"/>
          <p:cNvCxnSpPr/>
          <p:nvPr/>
        </p:nvCxnSpPr>
        <p:spPr>
          <a:xfrm>
            <a:off x="128875" y="0"/>
            <a:ext cx="0" cy="5144700"/>
          </a:xfrm>
          <a:prstGeom prst="straightConnector1">
            <a:avLst/>
          </a:prstGeom>
          <a:noFill/>
          <a:ln cap="flat" cmpd="sng" w="9525">
            <a:solidFill>
              <a:schemeClr val="dk2"/>
            </a:solidFill>
            <a:prstDash val="solid"/>
            <a:round/>
            <a:headEnd len="med" w="med" type="none"/>
            <a:tailEnd len="med" w="med" type="none"/>
          </a:ln>
        </p:spPr>
      </p:cxnSp>
      <p:sp>
        <p:nvSpPr>
          <p:cNvPr id="113" name="Google Shape;113;p10"/>
          <p:cNvSpPr txBox="1"/>
          <p:nvPr>
            <p:ph idx="3" type="subTitle"/>
          </p:nvPr>
        </p:nvSpPr>
        <p:spPr>
          <a:xfrm>
            <a:off x="984950" y="1291350"/>
            <a:ext cx="416700" cy="393600"/>
          </a:xfrm>
          <a:prstGeom prst="rect">
            <a:avLst/>
          </a:prstGeom>
          <a:solidFill>
            <a:schemeClr val="lt1"/>
          </a:solidFill>
        </p:spPr>
        <p:txBody>
          <a:bodyPr anchorCtr="0" anchor="t" bIns="91425" lIns="91425" spcFirstLastPara="1" rIns="91425" wrap="square" tIns="91425">
            <a:noAutofit/>
          </a:bodyPr>
          <a:lstStyle>
            <a:lvl1pPr lvl="0" algn="ctr">
              <a:lnSpc>
                <a:spcPct val="90000"/>
              </a:lnSpc>
              <a:spcBef>
                <a:spcPts val="0"/>
              </a:spcBef>
              <a:spcAft>
                <a:spcPts val="0"/>
              </a:spcAft>
              <a:buNone/>
              <a:defRPr sz="1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10"/>
          <p:cNvSpPr txBox="1"/>
          <p:nvPr>
            <p:ph idx="4" type="body"/>
          </p:nvPr>
        </p:nvSpPr>
        <p:spPr>
          <a:xfrm>
            <a:off x="1399300" y="1548450"/>
            <a:ext cx="3811200" cy="951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accent6"/>
              </a:buClr>
              <a:buSzPts val="1000"/>
              <a:buChar char="●"/>
              <a:defRPr>
                <a:solidFill>
                  <a:schemeClr val="accent6"/>
                </a:solidFill>
              </a:defRPr>
            </a:lvl1pPr>
            <a:lvl2pPr indent="-292100" lvl="1" marL="914400">
              <a:lnSpc>
                <a:spcPct val="100000"/>
              </a:lnSpc>
              <a:spcBef>
                <a:spcPts val="800"/>
              </a:spcBef>
              <a:spcAft>
                <a:spcPts val="0"/>
              </a:spcAft>
              <a:buClr>
                <a:schemeClr val="accent6"/>
              </a:buClr>
              <a:buSzPts val="1000"/>
              <a:buChar char="○"/>
              <a:defRPr>
                <a:solidFill>
                  <a:schemeClr val="accent6"/>
                </a:solidFill>
              </a:defRPr>
            </a:lvl2pPr>
            <a:lvl3pPr indent="-292100" lvl="2" marL="1371600">
              <a:lnSpc>
                <a:spcPct val="100000"/>
              </a:lnSpc>
              <a:spcBef>
                <a:spcPts val="800"/>
              </a:spcBef>
              <a:spcAft>
                <a:spcPts val="0"/>
              </a:spcAft>
              <a:buClr>
                <a:schemeClr val="accent6"/>
              </a:buClr>
              <a:buSzPts val="1000"/>
              <a:buChar char="■"/>
              <a:defRPr>
                <a:solidFill>
                  <a:schemeClr val="accent6"/>
                </a:solidFill>
              </a:defRPr>
            </a:lvl3pPr>
            <a:lvl4pPr indent="-292100" lvl="3" marL="1828800">
              <a:lnSpc>
                <a:spcPct val="100000"/>
              </a:lnSpc>
              <a:spcBef>
                <a:spcPts val="800"/>
              </a:spcBef>
              <a:spcAft>
                <a:spcPts val="0"/>
              </a:spcAft>
              <a:buClr>
                <a:schemeClr val="accent6"/>
              </a:buClr>
              <a:buSzPts val="1000"/>
              <a:buChar char="●"/>
              <a:defRPr>
                <a:solidFill>
                  <a:schemeClr val="accent6"/>
                </a:solidFill>
              </a:defRPr>
            </a:lvl4pPr>
            <a:lvl5pPr indent="-292100" lvl="4" marL="2286000">
              <a:lnSpc>
                <a:spcPct val="100000"/>
              </a:lnSpc>
              <a:spcBef>
                <a:spcPts val="800"/>
              </a:spcBef>
              <a:spcAft>
                <a:spcPts val="0"/>
              </a:spcAft>
              <a:buClr>
                <a:schemeClr val="accent6"/>
              </a:buClr>
              <a:buSzPts val="1000"/>
              <a:buChar char="○"/>
              <a:defRPr>
                <a:solidFill>
                  <a:schemeClr val="accent6"/>
                </a:solidFill>
              </a:defRPr>
            </a:lvl5pPr>
            <a:lvl6pPr indent="-292100" lvl="5" marL="2743200">
              <a:lnSpc>
                <a:spcPct val="100000"/>
              </a:lnSpc>
              <a:spcBef>
                <a:spcPts val="800"/>
              </a:spcBef>
              <a:spcAft>
                <a:spcPts val="0"/>
              </a:spcAft>
              <a:buClr>
                <a:schemeClr val="accent6"/>
              </a:buClr>
              <a:buSzPts val="1000"/>
              <a:buChar char="■"/>
              <a:defRPr>
                <a:solidFill>
                  <a:schemeClr val="accent6"/>
                </a:solidFill>
              </a:defRPr>
            </a:lvl6pPr>
            <a:lvl7pPr indent="-292100" lvl="6" marL="3200400">
              <a:lnSpc>
                <a:spcPct val="100000"/>
              </a:lnSpc>
              <a:spcBef>
                <a:spcPts val="800"/>
              </a:spcBef>
              <a:spcAft>
                <a:spcPts val="0"/>
              </a:spcAft>
              <a:buClr>
                <a:schemeClr val="accent6"/>
              </a:buClr>
              <a:buSzPts val="1000"/>
              <a:buChar char="●"/>
              <a:defRPr>
                <a:solidFill>
                  <a:schemeClr val="accent6"/>
                </a:solidFill>
              </a:defRPr>
            </a:lvl7pPr>
            <a:lvl8pPr indent="-292100" lvl="7" marL="3657600">
              <a:lnSpc>
                <a:spcPct val="100000"/>
              </a:lnSpc>
              <a:spcBef>
                <a:spcPts val="800"/>
              </a:spcBef>
              <a:spcAft>
                <a:spcPts val="0"/>
              </a:spcAft>
              <a:buClr>
                <a:schemeClr val="accent6"/>
              </a:buClr>
              <a:buSzPts val="1000"/>
              <a:buChar char="○"/>
              <a:defRPr>
                <a:solidFill>
                  <a:schemeClr val="accent6"/>
                </a:solidFill>
              </a:defRPr>
            </a:lvl8pPr>
            <a:lvl9pPr indent="-292100" lvl="8" marL="4114800">
              <a:lnSpc>
                <a:spcPct val="100000"/>
              </a:lnSpc>
              <a:spcBef>
                <a:spcPts val="800"/>
              </a:spcBef>
              <a:spcAft>
                <a:spcPts val="800"/>
              </a:spcAft>
              <a:buClr>
                <a:schemeClr val="accent6"/>
              </a:buClr>
              <a:buSzPts val="1000"/>
              <a:buChar char="■"/>
              <a:defRPr>
                <a:solidFill>
                  <a:schemeClr val="accent6"/>
                </a:solidFill>
              </a:defRPr>
            </a:lvl9pPr>
          </a:lstStyle>
          <a:p/>
        </p:txBody>
      </p:sp>
      <p:sp>
        <p:nvSpPr>
          <p:cNvPr id="115" name="Google Shape;115;p10"/>
          <p:cNvSpPr txBox="1"/>
          <p:nvPr>
            <p:ph idx="5" type="subTitle"/>
          </p:nvPr>
        </p:nvSpPr>
        <p:spPr>
          <a:xfrm>
            <a:off x="1400950" y="129137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400"/>
              <a:buFont typeface="Poppins Medium"/>
              <a:buNone/>
              <a:defRPr>
                <a:solidFill>
                  <a:schemeClr val="lt1"/>
                </a:solidFill>
                <a:latin typeface="Poppins Medium"/>
                <a:ea typeface="Poppins Medium"/>
                <a:cs typeface="Poppins Medium"/>
                <a:sym typeface="Poppins Medium"/>
              </a:defRPr>
            </a:lvl9pPr>
          </a:lstStyle>
          <a:p/>
        </p:txBody>
      </p:sp>
      <p:sp>
        <p:nvSpPr>
          <p:cNvPr id="116" name="Google Shape;116;p10"/>
          <p:cNvSpPr txBox="1"/>
          <p:nvPr>
            <p:ph idx="6" type="body"/>
          </p:nvPr>
        </p:nvSpPr>
        <p:spPr>
          <a:xfrm>
            <a:off x="1399300" y="2838025"/>
            <a:ext cx="3811200" cy="1023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17" name="Google Shape;117;p10"/>
          <p:cNvSpPr txBox="1"/>
          <p:nvPr>
            <p:ph idx="7" type="subTitle"/>
          </p:nvPr>
        </p:nvSpPr>
        <p:spPr>
          <a:xfrm>
            <a:off x="1399313" y="257642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18" name="Google Shape;118;p10"/>
          <p:cNvSpPr txBox="1"/>
          <p:nvPr>
            <p:ph idx="8" type="body"/>
          </p:nvPr>
        </p:nvSpPr>
        <p:spPr>
          <a:xfrm>
            <a:off x="1399325" y="4123075"/>
            <a:ext cx="3811200" cy="891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6"/>
              </a:buClr>
              <a:buSzPts val="1000"/>
              <a:buFont typeface="Instrument Sans"/>
              <a:buChar char="●"/>
              <a:defRPr>
                <a:solidFill>
                  <a:schemeClr val="accent6"/>
                </a:solidFill>
              </a:defRPr>
            </a:lvl1pPr>
            <a:lvl2pPr indent="-292100" lvl="1" marL="914400">
              <a:spcBef>
                <a:spcPts val="800"/>
              </a:spcBef>
              <a:spcAft>
                <a:spcPts val="0"/>
              </a:spcAft>
              <a:buClr>
                <a:schemeClr val="accent6"/>
              </a:buClr>
              <a:buSzPts val="1000"/>
              <a:buFont typeface="Instrument Sans"/>
              <a:buChar char="○"/>
              <a:defRPr>
                <a:solidFill>
                  <a:schemeClr val="accent6"/>
                </a:solidFill>
              </a:defRPr>
            </a:lvl2pPr>
            <a:lvl3pPr indent="-292100" lvl="2" marL="1371600">
              <a:spcBef>
                <a:spcPts val="800"/>
              </a:spcBef>
              <a:spcAft>
                <a:spcPts val="0"/>
              </a:spcAft>
              <a:buClr>
                <a:schemeClr val="accent6"/>
              </a:buClr>
              <a:buSzPts val="1000"/>
              <a:buFont typeface="Instrument Sans"/>
              <a:buChar char="■"/>
              <a:defRPr>
                <a:solidFill>
                  <a:schemeClr val="accent6"/>
                </a:solidFill>
              </a:defRPr>
            </a:lvl3pPr>
            <a:lvl4pPr indent="-292100" lvl="3" marL="1828800">
              <a:spcBef>
                <a:spcPts val="800"/>
              </a:spcBef>
              <a:spcAft>
                <a:spcPts val="0"/>
              </a:spcAft>
              <a:buClr>
                <a:schemeClr val="accent6"/>
              </a:buClr>
              <a:buSzPts val="1000"/>
              <a:buFont typeface="Instrument Sans"/>
              <a:buChar char="●"/>
              <a:defRPr>
                <a:solidFill>
                  <a:schemeClr val="accent6"/>
                </a:solidFill>
              </a:defRPr>
            </a:lvl4pPr>
            <a:lvl5pPr indent="-292100" lvl="4" marL="2286000">
              <a:spcBef>
                <a:spcPts val="800"/>
              </a:spcBef>
              <a:spcAft>
                <a:spcPts val="0"/>
              </a:spcAft>
              <a:buClr>
                <a:schemeClr val="accent6"/>
              </a:buClr>
              <a:buSzPts val="1000"/>
              <a:buFont typeface="Instrument Sans"/>
              <a:buChar char="○"/>
              <a:defRPr>
                <a:solidFill>
                  <a:schemeClr val="accent6"/>
                </a:solidFill>
              </a:defRPr>
            </a:lvl5pPr>
            <a:lvl6pPr indent="-292100" lvl="5" marL="2743200">
              <a:spcBef>
                <a:spcPts val="800"/>
              </a:spcBef>
              <a:spcAft>
                <a:spcPts val="0"/>
              </a:spcAft>
              <a:buClr>
                <a:schemeClr val="accent6"/>
              </a:buClr>
              <a:buSzPts val="1000"/>
              <a:buFont typeface="Instrument Sans"/>
              <a:buChar char="■"/>
              <a:defRPr>
                <a:solidFill>
                  <a:schemeClr val="accent6"/>
                </a:solidFill>
              </a:defRPr>
            </a:lvl6pPr>
            <a:lvl7pPr indent="-292100" lvl="6" marL="3200400">
              <a:spcBef>
                <a:spcPts val="800"/>
              </a:spcBef>
              <a:spcAft>
                <a:spcPts val="0"/>
              </a:spcAft>
              <a:buClr>
                <a:schemeClr val="accent6"/>
              </a:buClr>
              <a:buSzPts val="1000"/>
              <a:buFont typeface="Instrument Sans"/>
              <a:buChar char="●"/>
              <a:defRPr>
                <a:solidFill>
                  <a:schemeClr val="accent6"/>
                </a:solidFill>
              </a:defRPr>
            </a:lvl7pPr>
            <a:lvl8pPr indent="-292100" lvl="7" marL="3657600">
              <a:spcBef>
                <a:spcPts val="800"/>
              </a:spcBef>
              <a:spcAft>
                <a:spcPts val="0"/>
              </a:spcAft>
              <a:buClr>
                <a:schemeClr val="accent6"/>
              </a:buClr>
              <a:buSzPts val="1000"/>
              <a:buFont typeface="Instrument Sans"/>
              <a:buChar char="○"/>
              <a:defRPr>
                <a:solidFill>
                  <a:schemeClr val="accent6"/>
                </a:solidFill>
              </a:defRPr>
            </a:lvl8pPr>
            <a:lvl9pPr indent="-292100" lvl="8" marL="4114800">
              <a:spcBef>
                <a:spcPts val="800"/>
              </a:spcBef>
              <a:spcAft>
                <a:spcPts val="800"/>
              </a:spcAft>
              <a:buClr>
                <a:schemeClr val="accent6"/>
              </a:buClr>
              <a:buSzPts val="1000"/>
              <a:buFont typeface="Instrument Sans"/>
              <a:buChar char="■"/>
              <a:defRPr>
                <a:solidFill>
                  <a:schemeClr val="accent6"/>
                </a:solidFill>
              </a:defRPr>
            </a:lvl9pPr>
          </a:lstStyle>
          <a:p/>
        </p:txBody>
      </p:sp>
      <p:sp>
        <p:nvSpPr>
          <p:cNvPr id="119" name="Google Shape;119;p10"/>
          <p:cNvSpPr txBox="1"/>
          <p:nvPr>
            <p:ph idx="9" type="subTitle"/>
          </p:nvPr>
        </p:nvSpPr>
        <p:spPr>
          <a:xfrm>
            <a:off x="1399338" y="3861475"/>
            <a:ext cx="3811200" cy="337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Poppins"/>
              <a:buNone/>
              <a:defRPr/>
            </a:lvl1pPr>
            <a:lvl2pPr lvl="1">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2pPr>
            <a:lvl3pPr lvl="2">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3pPr>
            <a:lvl4pPr lvl="3">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4pPr>
            <a:lvl5pPr lvl="4">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5pPr>
            <a:lvl6pPr lvl="5">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6pPr>
            <a:lvl7pPr lvl="6">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7pPr>
            <a:lvl8pPr lvl="7">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8pPr>
            <a:lvl9pPr lvl="8">
              <a:lnSpc>
                <a:spcPct val="90000"/>
              </a:lnSpc>
              <a:spcBef>
                <a:spcPts val="0"/>
              </a:spcBef>
              <a:spcAft>
                <a:spcPts val="0"/>
              </a:spcAft>
              <a:buClr>
                <a:schemeClr val="lt1"/>
              </a:buClr>
              <a:buSzPts val="1800"/>
              <a:buFont typeface="Poppins Medium"/>
              <a:buNone/>
              <a:defRPr sz="1800">
                <a:solidFill>
                  <a:schemeClr val="lt1"/>
                </a:solidFill>
                <a:latin typeface="Poppins Medium"/>
                <a:ea typeface="Poppins Medium"/>
                <a:cs typeface="Poppins Medium"/>
                <a:sym typeface="Poppins Medium"/>
              </a:defRPr>
            </a:lvl9pPr>
          </a:lstStyle>
          <a:p/>
        </p:txBody>
      </p:sp>
      <p:sp>
        <p:nvSpPr>
          <p:cNvPr id="120" name="Google Shape;120;p10"/>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10"/>
          <p:cNvSpPr/>
          <p:nvPr>
            <p:ph idx="13" type="pic"/>
          </p:nvPr>
        </p:nvSpPr>
        <p:spPr>
          <a:xfrm>
            <a:off x="5215425" y="1291375"/>
            <a:ext cx="3807900" cy="38535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474559" y="4743636"/>
            <a:ext cx="548700" cy="393600"/>
          </a:xfrm>
          <a:prstGeom prst="rect">
            <a:avLst/>
          </a:prstGeom>
          <a:noFill/>
          <a:ln>
            <a:noFill/>
          </a:ln>
        </p:spPr>
        <p:txBody>
          <a:bodyPr anchorCtr="0" anchor="t" bIns="91425" lIns="0" spcFirstLastPara="1" rIns="91425" wrap="square" tIns="91425">
            <a:noAutofit/>
          </a:bodyPr>
          <a:lstStyle>
            <a:lvl1pPr lvl="0" algn="r">
              <a:buNone/>
              <a:defRPr sz="600">
                <a:solidFill>
                  <a:schemeClr val="lt1"/>
                </a:solidFill>
                <a:latin typeface="Poppins"/>
                <a:ea typeface="Poppins"/>
                <a:cs typeface="Poppins"/>
                <a:sym typeface="Poppins"/>
              </a:defRPr>
            </a:lvl1pPr>
            <a:lvl2pPr lvl="1" algn="r">
              <a:buNone/>
              <a:defRPr sz="600">
                <a:solidFill>
                  <a:schemeClr val="lt1"/>
                </a:solidFill>
                <a:latin typeface="Poppins"/>
                <a:ea typeface="Poppins"/>
                <a:cs typeface="Poppins"/>
                <a:sym typeface="Poppins"/>
              </a:defRPr>
            </a:lvl2pPr>
            <a:lvl3pPr lvl="2" algn="r">
              <a:buNone/>
              <a:defRPr sz="600">
                <a:solidFill>
                  <a:schemeClr val="lt1"/>
                </a:solidFill>
                <a:latin typeface="Poppins"/>
                <a:ea typeface="Poppins"/>
                <a:cs typeface="Poppins"/>
                <a:sym typeface="Poppins"/>
              </a:defRPr>
            </a:lvl3pPr>
            <a:lvl4pPr lvl="3" algn="r">
              <a:buNone/>
              <a:defRPr sz="600">
                <a:solidFill>
                  <a:schemeClr val="lt1"/>
                </a:solidFill>
                <a:latin typeface="Poppins"/>
                <a:ea typeface="Poppins"/>
                <a:cs typeface="Poppins"/>
                <a:sym typeface="Poppins"/>
              </a:defRPr>
            </a:lvl4pPr>
            <a:lvl5pPr lvl="4" algn="r">
              <a:buNone/>
              <a:defRPr sz="600">
                <a:solidFill>
                  <a:schemeClr val="lt1"/>
                </a:solidFill>
                <a:latin typeface="Poppins"/>
                <a:ea typeface="Poppins"/>
                <a:cs typeface="Poppins"/>
                <a:sym typeface="Poppins"/>
              </a:defRPr>
            </a:lvl5pPr>
            <a:lvl6pPr lvl="5" algn="r">
              <a:buNone/>
              <a:defRPr sz="600">
                <a:solidFill>
                  <a:schemeClr val="lt1"/>
                </a:solidFill>
                <a:latin typeface="Poppins"/>
                <a:ea typeface="Poppins"/>
                <a:cs typeface="Poppins"/>
                <a:sym typeface="Poppins"/>
              </a:defRPr>
            </a:lvl6pPr>
            <a:lvl7pPr lvl="6" algn="r">
              <a:buNone/>
              <a:defRPr sz="600">
                <a:solidFill>
                  <a:schemeClr val="lt1"/>
                </a:solidFill>
                <a:latin typeface="Poppins"/>
                <a:ea typeface="Poppins"/>
                <a:cs typeface="Poppins"/>
                <a:sym typeface="Poppins"/>
              </a:defRPr>
            </a:lvl7pPr>
            <a:lvl8pPr lvl="7" algn="r">
              <a:buNone/>
              <a:defRPr sz="600">
                <a:solidFill>
                  <a:schemeClr val="lt1"/>
                </a:solidFill>
                <a:latin typeface="Poppins"/>
                <a:ea typeface="Poppins"/>
                <a:cs typeface="Poppins"/>
                <a:sym typeface="Poppins"/>
              </a:defRPr>
            </a:lvl8pPr>
            <a:lvl9pPr lvl="8" algn="r">
              <a:buNone/>
              <a:defRPr sz="600">
                <a:solidFill>
                  <a:schemeClr val="lt1"/>
                </a:solidFill>
                <a:latin typeface="Poppins"/>
                <a:ea typeface="Poppins"/>
                <a:cs typeface="Poppins"/>
                <a:sym typeface="Poppins"/>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idx="1" type="body"/>
          </p:nvPr>
        </p:nvSpPr>
        <p:spPr>
          <a:xfrm>
            <a:off x="128875" y="1291375"/>
            <a:ext cx="3811200" cy="2882100"/>
          </a:xfrm>
          <a:prstGeom prst="rect">
            <a:avLst/>
          </a:prstGeom>
          <a:noFill/>
          <a:ln>
            <a:noFill/>
          </a:ln>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1pPr>
            <a:lvl2pPr indent="-292100" lvl="1" marL="9144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2pPr>
            <a:lvl3pPr indent="-292100" lvl="2" marL="13716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3pPr>
            <a:lvl4pPr indent="-292100" lvl="3" marL="18288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4pPr>
            <a:lvl5pPr indent="-292100" lvl="4" marL="22860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5pPr>
            <a:lvl6pPr indent="-292100" lvl="5" marL="27432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6pPr>
            <a:lvl7pPr indent="-292100" lvl="6" marL="32004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7pPr>
            <a:lvl8pPr indent="-292100" lvl="7" marL="3657600">
              <a:lnSpc>
                <a:spcPct val="115000"/>
              </a:lnSpc>
              <a:spcBef>
                <a:spcPts val="80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8pPr>
            <a:lvl9pPr indent="-292100" lvl="8" marL="4114800">
              <a:lnSpc>
                <a:spcPct val="115000"/>
              </a:lnSpc>
              <a:spcBef>
                <a:spcPts val="800"/>
              </a:spcBef>
              <a:spcAft>
                <a:spcPts val="80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9pPr>
          </a:lstStyle>
          <a:p/>
        </p:txBody>
      </p:sp>
      <p:sp>
        <p:nvSpPr>
          <p:cNvPr id="8" name="Google Shape;8;p1"/>
          <p:cNvSpPr txBox="1"/>
          <p:nvPr>
            <p:ph type="title"/>
          </p:nvPr>
        </p:nvSpPr>
        <p:spPr>
          <a:xfrm>
            <a:off x="129300" y="228600"/>
            <a:ext cx="6480300" cy="587700"/>
          </a:xfrm>
          <a:prstGeom prst="rect">
            <a:avLst/>
          </a:prstGeom>
          <a:noFill/>
          <a:ln>
            <a:noFill/>
          </a:ln>
        </p:spPr>
        <p:txBody>
          <a:bodyPr anchorCtr="0" anchor="t" bIns="91425" lIns="91425" spcFirstLastPara="1" rIns="91425" wrap="square" tIns="91425">
            <a:spAutoFit/>
          </a:bodyPr>
          <a:lstStyle>
            <a:lvl1pPr lvl="0">
              <a:lnSpc>
                <a:spcPct val="90000"/>
              </a:lnSpc>
              <a:spcBef>
                <a:spcPts val="0"/>
              </a:spcBef>
              <a:spcAft>
                <a:spcPts val="0"/>
              </a:spcAft>
              <a:buNone/>
              <a:defRPr sz="2400">
                <a:solidFill>
                  <a:schemeClr val="lt1"/>
                </a:solidFill>
                <a:latin typeface="Poppins"/>
                <a:ea typeface="Poppins"/>
                <a:cs typeface="Poppins"/>
                <a:sym typeface="Poppins"/>
              </a:defRPr>
            </a:lvl1pPr>
            <a:lvl2pPr lvl="1">
              <a:lnSpc>
                <a:spcPct val="115000"/>
              </a:lnSpc>
              <a:spcBef>
                <a:spcPts val="0"/>
              </a:spcBef>
              <a:spcAft>
                <a:spcPts val="0"/>
              </a:spcAft>
              <a:buNone/>
              <a:defRPr sz="2400">
                <a:solidFill>
                  <a:schemeClr val="lt1"/>
                </a:solidFill>
                <a:latin typeface="Poppins"/>
                <a:ea typeface="Poppins"/>
                <a:cs typeface="Poppins"/>
                <a:sym typeface="Poppins"/>
              </a:defRPr>
            </a:lvl2pPr>
            <a:lvl3pPr lvl="2">
              <a:lnSpc>
                <a:spcPct val="115000"/>
              </a:lnSpc>
              <a:spcBef>
                <a:spcPts val="0"/>
              </a:spcBef>
              <a:spcAft>
                <a:spcPts val="0"/>
              </a:spcAft>
              <a:buNone/>
              <a:defRPr sz="2400">
                <a:solidFill>
                  <a:schemeClr val="lt1"/>
                </a:solidFill>
                <a:latin typeface="Poppins"/>
                <a:ea typeface="Poppins"/>
                <a:cs typeface="Poppins"/>
                <a:sym typeface="Poppins"/>
              </a:defRPr>
            </a:lvl3pPr>
            <a:lvl4pPr lvl="3">
              <a:lnSpc>
                <a:spcPct val="115000"/>
              </a:lnSpc>
              <a:spcBef>
                <a:spcPts val="0"/>
              </a:spcBef>
              <a:spcAft>
                <a:spcPts val="0"/>
              </a:spcAft>
              <a:buNone/>
              <a:defRPr sz="2400">
                <a:solidFill>
                  <a:schemeClr val="lt1"/>
                </a:solidFill>
                <a:latin typeface="Poppins"/>
                <a:ea typeface="Poppins"/>
                <a:cs typeface="Poppins"/>
                <a:sym typeface="Poppins"/>
              </a:defRPr>
            </a:lvl4pPr>
            <a:lvl5pPr lvl="4">
              <a:lnSpc>
                <a:spcPct val="115000"/>
              </a:lnSpc>
              <a:spcBef>
                <a:spcPts val="0"/>
              </a:spcBef>
              <a:spcAft>
                <a:spcPts val="0"/>
              </a:spcAft>
              <a:buNone/>
              <a:defRPr sz="2400">
                <a:solidFill>
                  <a:schemeClr val="lt1"/>
                </a:solidFill>
                <a:latin typeface="Poppins"/>
                <a:ea typeface="Poppins"/>
                <a:cs typeface="Poppins"/>
                <a:sym typeface="Poppins"/>
              </a:defRPr>
            </a:lvl5pPr>
            <a:lvl6pPr lvl="5">
              <a:lnSpc>
                <a:spcPct val="115000"/>
              </a:lnSpc>
              <a:spcBef>
                <a:spcPts val="0"/>
              </a:spcBef>
              <a:spcAft>
                <a:spcPts val="0"/>
              </a:spcAft>
              <a:buNone/>
              <a:defRPr sz="2400">
                <a:solidFill>
                  <a:schemeClr val="lt1"/>
                </a:solidFill>
                <a:latin typeface="Poppins"/>
                <a:ea typeface="Poppins"/>
                <a:cs typeface="Poppins"/>
                <a:sym typeface="Poppins"/>
              </a:defRPr>
            </a:lvl6pPr>
            <a:lvl7pPr lvl="6">
              <a:lnSpc>
                <a:spcPct val="115000"/>
              </a:lnSpc>
              <a:spcBef>
                <a:spcPts val="0"/>
              </a:spcBef>
              <a:spcAft>
                <a:spcPts val="0"/>
              </a:spcAft>
              <a:buNone/>
              <a:defRPr sz="2400">
                <a:solidFill>
                  <a:schemeClr val="lt1"/>
                </a:solidFill>
                <a:latin typeface="Poppins"/>
                <a:ea typeface="Poppins"/>
                <a:cs typeface="Poppins"/>
                <a:sym typeface="Poppins"/>
              </a:defRPr>
            </a:lvl7pPr>
            <a:lvl8pPr lvl="7">
              <a:lnSpc>
                <a:spcPct val="115000"/>
              </a:lnSpc>
              <a:spcBef>
                <a:spcPts val="0"/>
              </a:spcBef>
              <a:spcAft>
                <a:spcPts val="0"/>
              </a:spcAft>
              <a:buNone/>
              <a:defRPr sz="2400">
                <a:solidFill>
                  <a:schemeClr val="lt1"/>
                </a:solidFill>
                <a:latin typeface="Poppins"/>
                <a:ea typeface="Poppins"/>
                <a:cs typeface="Poppins"/>
                <a:sym typeface="Poppins"/>
              </a:defRPr>
            </a:lvl8pPr>
            <a:lvl9pPr lvl="8">
              <a:lnSpc>
                <a:spcPct val="115000"/>
              </a:lnSpc>
              <a:spcBef>
                <a:spcPts val="0"/>
              </a:spcBef>
              <a:spcAft>
                <a:spcPts val="0"/>
              </a:spcAft>
              <a:buNone/>
              <a:defRPr sz="2400">
                <a:solidFill>
                  <a:schemeClr val="lt1"/>
                </a:solidFill>
                <a:latin typeface="Poppins"/>
                <a:ea typeface="Poppins"/>
                <a:cs typeface="Poppins"/>
                <a:sym typeface="Poppins"/>
              </a:defRPr>
            </a:lvl9pPr>
          </a:lstStyle>
          <a:p/>
        </p:txBody>
      </p:sp>
      <p:sp>
        <p:nvSpPr>
          <p:cNvPr id="9" name="Google Shape;9;p1"/>
          <p:cNvSpPr txBox="1"/>
          <p:nvPr>
            <p:ph idx="2" type="body"/>
          </p:nvPr>
        </p:nvSpPr>
        <p:spPr>
          <a:xfrm>
            <a:off x="4485075" y="1479525"/>
            <a:ext cx="3849900" cy="2657100"/>
          </a:xfrm>
          <a:prstGeom prst="rect">
            <a:avLst/>
          </a:prstGeom>
          <a:noFill/>
          <a:ln>
            <a:noFill/>
          </a:ln>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1pPr>
            <a:lvl2pPr indent="-292100" lvl="1" marL="9144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2pPr>
            <a:lvl3pPr indent="-292100" lvl="2" marL="13716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3pPr>
            <a:lvl4pPr indent="-292100" lvl="3" marL="18288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4pPr>
            <a:lvl5pPr indent="-292100" lvl="4" marL="22860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5pPr>
            <a:lvl6pPr indent="-292100" lvl="5" marL="27432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6pPr>
            <a:lvl7pPr indent="-292100" lvl="6" marL="32004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7pPr>
            <a:lvl8pPr indent="-292100" lvl="7" marL="36576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8pPr>
            <a:lvl9pPr indent="-292100" lvl="8" marL="4114800">
              <a:spcBef>
                <a:spcPts val="0"/>
              </a:spcBef>
              <a:spcAft>
                <a:spcPts val="0"/>
              </a:spcAft>
              <a:buClr>
                <a:schemeClr val="lt1"/>
              </a:buClr>
              <a:buSzPts val="1000"/>
              <a:buFont typeface="Instrument Sans"/>
              <a:buChar char="■"/>
              <a:defRPr sz="1000">
                <a:solidFill>
                  <a:schemeClr val="lt1"/>
                </a:solidFill>
                <a:latin typeface="Instrument Sans"/>
                <a:ea typeface="Instrument Sans"/>
                <a:cs typeface="Instrument Sans"/>
                <a:sym typeface="Instrumen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84">
          <p15:clr>
            <a:srgbClr val="E46962"/>
          </p15:clr>
        </p15:guide>
        <p15:guide id="2" pos="81">
          <p15:clr>
            <a:srgbClr val="E46962"/>
          </p15:clr>
        </p15:guide>
        <p15:guide id="3" orient="horz" pos="144">
          <p15:clr>
            <a:srgbClr val="E46962"/>
          </p15:clr>
        </p15:guide>
        <p15:guide id="4" orient="horz" pos="3094">
          <p15:clr>
            <a:srgbClr val="E46962"/>
          </p15:clr>
        </p15:guide>
        <p15:guide id="5" pos="881">
          <p15:clr>
            <a:srgbClr val="E46962"/>
          </p15:clr>
        </p15:guide>
        <p15:guide id="6" pos="1682">
          <p15:clr>
            <a:srgbClr val="E46962"/>
          </p15:clr>
        </p15:guide>
        <p15:guide id="7" pos="4083">
          <p15:clr>
            <a:srgbClr val="E46962"/>
          </p15:clr>
        </p15:guide>
        <p15:guide id="8" pos="4883">
          <p15:clr>
            <a:srgbClr val="E46962"/>
          </p15:clr>
        </p15:guide>
        <p15:guide id="9" pos="3283">
          <p15:clr>
            <a:srgbClr val="E46962"/>
          </p15:clr>
        </p15:guide>
        <p15:guide id="10" pos="2482">
          <p15:clr>
            <a:srgbClr val="E46962"/>
          </p15:clr>
        </p15:guide>
        <p15:guide id="11" orient="horz" pos="288">
          <p15:clr>
            <a:srgbClr val="E46962"/>
          </p15:clr>
        </p15:guide>
        <p15:guide id="12" orient="horz" pos="2950">
          <p15:clr>
            <a:srgbClr val="E46962"/>
          </p15:clr>
        </p15:guide>
        <p15:guide id="13" orient="horz" pos="1625">
          <p15:clr>
            <a:srgbClr val="E46962"/>
          </p15:clr>
        </p15:guide>
        <p15:guide id="14" orient="horz" pos="2432">
          <p15:clr>
            <a:srgbClr val="E46962"/>
          </p15:clr>
        </p15:guide>
        <p15:guide id="15" orient="horz" pos="813">
          <p15:clr>
            <a:srgbClr val="E46962"/>
          </p15:clr>
        </p15:guide>
        <p15:guide id="16" pos="179">
          <p15:clr>
            <a:srgbClr val="E46962"/>
          </p15:clr>
        </p15:guide>
        <p15:guide id="17" pos="1782">
          <p15:clr>
            <a:srgbClr val="E46962"/>
          </p15:clr>
        </p15:guide>
        <p15:guide id="18" pos="338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22.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2.xml"/><Relationship Id="rId3" Type="http://schemas.openxmlformats.org/officeDocument/2006/relationships/hyperlink" Target="https://github.com/Steve-B17/Team_Kaizen.git" TargetMode="External"/><Relationship Id="rId4" Type="http://schemas.openxmlformats.org/officeDocument/2006/relationships/image" Target="../media/image1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3.xml"/><Relationship Id="rId3" Type="http://schemas.openxmlformats.org/officeDocument/2006/relationships/image" Target="../media/image1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4.jpg"/><Relationship Id="rId4" Type="http://schemas.openxmlformats.org/officeDocument/2006/relationships/image" Target="../media/image27.png"/><Relationship Id="rId5" Type="http://schemas.openxmlformats.org/officeDocument/2006/relationships/image" Target="../media/image23.png"/><Relationship Id="rId6"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 Id="rId3" Type="http://schemas.openxmlformats.org/officeDocument/2006/relationships/image" Target="../media/image17.jp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51"/>
          <p:cNvSpPr txBox="1"/>
          <p:nvPr>
            <p:ph type="title"/>
          </p:nvPr>
        </p:nvSpPr>
        <p:spPr>
          <a:xfrm>
            <a:off x="128875" y="1291375"/>
            <a:ext cx="6341400" cy="3620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sz="1900"/>
              <a:t>Mehul Dinesh  - 22N232</a:t>
            </a:r>
            <a:endParaRPr sz="1900"/>
          </a:p>
          <a:p>
            <a:pPr indent="0" lvl="0" marL="0" rtl="0" algn="l">
              <a:spcBef>
                <a:spcPts val="0"/>
              </a:spcBef>
              <a:spcAft>
                <a:spcPts val="0"/>
              </a:spcAft>
              <a:buNone/>
            </a:pPr>
            <a:r>
              <a:rPr lang="en" sz="1900"/>
              <a:t>Sakthivel S       - 22N246</a:t>
            </a:r>
            <a:endParaRPr sz="1900"/>
          </a:p>
          <a:p>
            <a:pPr indent="0" lvl="0" marL="0" rtl="0" algn="l">
              <a:spcBef>
                <a:spcPts val="0"/>
              </a:spcBef>
              <a:spcAft>
                <a:spcPts val="0"/>
              </a:spcAft>
              <a:buNone/>
            </a:pPr>
            <a:r>
              <a:rPr lang="en" sz="1900"/>
              <a:t>Shreeram V     - 22N251</a:t>
            </a:r>
            <a:endParaRPr sz="1900"/>
          </a:p>
          <a:p>
            <a:pPr indent="0" lvl="0" marL="0" rtl="0" algn="l">
              <a:spcBef>
                <a:spcPts val="0"/>
              </a:spcBef>
              <a:spcAft>
                <a:spcPts val="0"/>
              </a:spcAft>
              <a:buNone/>
            </a:pPr>
            <a:r>
              <a:rPr lang="en" sz="1900"/>
              <a:t>Steve  B            - 22N257</a:t>
            </a:r>
            <a:endParaRPr sz="1900"/>
          </a:p>
        </p:txBody>
      </p:sp>
      <p:sp>
        <p:nvSpPr>
          <p:cNvPr id="525" name="Google Shape;525;p51"/>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26" name="Google Shape;526;p51"/>
          <p:cNvSpPr txBox="1"/>
          <p:nvPr/>
        </p:nvSpPr>
        <p:spPr>
          <a:xfrm>
            <a:off x="684125" y="1848925"/>
            <a:ext cx="4806900" cy="8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chemeClr val="lt1"/>
                </a:solidFill>
                <a:latin typeface="Poppins"/>
                <a:ea typeface="Poppins"/>
                <a:cs typeface="Poppins"/>
                <a:sym typeface="Poppins"/>
              </a:rPr>
              <a:t>PROBLEM STATEMENT 1</a:t>
            </a:r>
            <a:endParaRPr sz="3300">
              <a:solidFill>
                <a:schemeClr val="lt1"/>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60"/>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21" name="Google Shape;621;p60"/>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Metrics </a:t>
            </a:r>
            <a:endParaRPr sz="3600">
              <a:solidFill>
                <a:schemeClr val="lt1"/>
              </a:solidFill>
              <a:latin typeface="Poppins"/>
              <a:ea typeface="Poppins"/>
              <a:cs typeface="Poppins"/>
              <a:sym typeface="Poppins"/>
            </a:endParaRPr>
          </a:p>
        </p:txBody>
      </p:sp>
      <p:pic>
        <p:nvPicPr>
          <p:cNvPr id="622" name="Google Shape;622;p60"/>
          <p:cNvPicPr preferRelativeResize="0"/>
          <p:nvPr/>
        </p:nvPicPr>
        <p:blipFill>
          <a:blip r:embed="rId3">
            <a:alphaModFix/>
          </a:blip>
          <a:stretch>
            <a:fillRect/>
          </a:stretch>
        </p:blipFill>
        <p:spPr>
          <a:xfrm>
            <a:off x="213725" y="1274202"/>
            <a:ext cx="3813024" cy="3342400"/>
          </a:xfrm>
          <a:prstGeom prst="rect">
            <a:avLst/>
          </a:prstGeom>
          <a:noFill/>
          <a:ln>
            <a:noFill/>
          </a:ln>
        </p:spPr>
      </p:pic>
      <p:pic>
        <p:nvPicPr>
          <p:cNvPr id="623" name="Google Shape;623;p60"/>
          <p:cNvPicPr preferRelativeResize="0"/>
          <p:nvPr/>
        </p:nvPicPr>
        <p:blipFill>
          <a:blip r:embed="rId4">
            <a:alphaModFix/>
          </a:blip>
          <a:stretch>
            <a:fillRect/>
          </a:stretch>
        </p:blipFill>
        <p:spPr>
          <a:xfrm>
            <a:off x="4893625" y="911025"/>
            <a:ext cx="3656334" cy="37055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61"/>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29" name="Google Shape;629;p61"/>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Metrics </a:t>
            </a:r>
            <a:endParaRPr sz="3600">
              <a:solidFill>
                <a:schemeClr val="lt1"/>
              </a:solidFill>
              <a:latin typeface="Poppins"/>
              <a:ea typeface="Poppins"/>
              <a:cs typeface="Poppins"/>
              <a:sym typeface="Poppins"/>
            </a:endParaRPr>
          </a:p>
        </p:txBody>
      </p:sp>
      <p:pic>
        <p:nvPicPr>
          <p:cNvPr id="630" name="Google Shape;630;p61"/>
          <p:cNvPicPr preferRelativeResize="0"/>
          <p:nvPr/>
        </p:nvPicPr>
        <p:blipFill>
          <a:blip r:embed="rId3">
            <a:alphaModFix/>
          </a:blip>
          <a:stretch>
            <a:fillRect/>
          </a:stretch>
        </p:blipFill>
        <p:spPr>
          <a:xfrm>
            <a:off x="1321651" y="1274125"/>
            <a:ext cx="5868202" cy="3365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6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36" name="Google Shape;636;p62"/>
          <p:cNvSpPr txBox="1"/>
          <p:nvPr>
            <p:ph type="title"/>
          </p:nvPr>
        </p:nvSpPr>
        <p:spPr>
          <a:xfrm>
            <a:off x="128875" y="1666875"/>
            <a:ext cx="6734400" cy="771000"/>
          </a:xfrm>
          <a:prstGeom prst="rect">
            <a:avLst/>
          </a:prstGeom>
        </p:spPr>
        <p:txBody>
          <a:bodyPr anchorCtr="0" anchor="b" bIns="0" lIns="91425" spcFirstLastPara="1" rIns="91425" wrap="square" tIns="91425">
            <a:spAutoFit/>
          </a:bodyPr>
          <a:lstStyle/>
          <a:p>
            <a:pPr indent="0" lvl="0" marL="0" rtl="0" algn="l">
              <a:spcBef>
                <a:spcPts val="0"/>
              </a:spcBef>
              <a:spcAft>
                <a:spcPts val="0"/>
              </a:spcAft>
              <a:buNone/>
            </a:pPr>
            <a:r>
              <a:rPr lang="en" sz="3000"/>
              <a:t>Github:</a:t>
            </a:r>
            <a:r>
              <a:rPr lang="en" sz="1900" u="sng">
                <a:solidFill>
                  <a:schemeClr val="hlink"/>
                </a:solidFill>
                <a:hlinkClick r:id="rId3"/>
              </a:rPr>
              <a:t>https://github.com/Steve-B17/Team_Kaizen.git</a:t>
            </a:r>
            <a:endParaRPr sz="1900"/>
          </a:p>
        </p:txBody>
      </p:sp>
      <p:pic>
        <p:nvPicPr>
          <p:cNvPr descr="Seascape at dusk " id="637" name="Google Shape;637;p62"/>
          <p:cNvPicPr preferRelativeResize="0"/>
          <p:nvPr/>
        </p:nvPicPr>
        <p:blipFill rotWithShape="1">
          <a:blip r:embed="rId4">
            <a:alphaModFix/>
          </a:blip>
          <a:srcRect b="0" l="34636" r="0" t="0"/>
          <a:stretch/>
        </p:blipFill>
        <p:spPr>
          <a:xfrm>
            <a:off x="7754750" y="1297450"/>
            <a:ext cx="1259576" cy="12750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6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43" name="Google Shape;643;p63"/>
          <p:cNvSpPr txBox="1"/>
          <p:nvPr>
            <p:ph type="title"/>
          </p:nvPr>
        </p:nvSpPr>
        <p:spPr>
          <a:xfrm>
            <a:off x="284550" y="2110050"/>
            <a:ext cx="4922400" cy="923400"/>
          </a:xfrm>
          <a:prstGeom prst="rect">
            <a:avLst/>
          </a:prstGeom>
        </p:spPr>
        <p:txBody>
          <a:bodyPr anchorCtr="0" anchor="b" bIns="0" lIns="91425" spcFirstLastPara="1" rIns="91425" wrap="square" tIns="91425">
            <a:spAutoFit/>
          </a:bodyPr>
          <a:lstStyle/>
          <a:p>
            <a:pPr indent="0" lvl="0" marL="0" rtl="0" algn="l">
              <a:spcBef>
                <a:spcPts val="0"/>
              </a:spcBef>
              <a:spcAft>
                <a:spcPts val="0"/>
              </a:spcAft>
              <a:buNone/>
            </a:pPr>
            <a:r>
              <a:rPr lang="en"/>
              <a:t>THANK YOU</a:t>
            </a:r>
            <a:endParaRPr/>
          </a:p>
        </p:txBody>
      </p:sp>
      <p:pic>
        <p:nvPicPr>
          <p:cNvPr descr="Seascape at dusk " id="644" name="Google Shape;644;p63"/>
          <p:cNvPicPr preferRelativeResize="0"/>
          <p:nvPr/>
        </p:nvPicPr>
        <p:blipFill rotWithShape="1">
          <a:blip r:embed="rId3">
            <a:alphaModFix/>
          </a:blip>
          <a:srcRect b="0" l="34636" r="0" t="0"/>
          <a:stretch/>
        </p:blipFill>
        <p:spPr>
          <a:xfrm>
            <a:off x="7754750" y="1297450"/>
            <a:ext cx="1259576" cy="1275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52"/>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32" name="Google Shape;532;p52"/>
          <p:cNvSpPr txBox="1"/>
          <p:nvPr>
            <p:ph idx="13" type="title"/>
          </p:nvPr>
        </p:nvSpPr>
        <p:spPr>
          <a:xfrm>
            <a:off x="133375" y="236850"/>
            <a:ext cx="5078700" cy="498600"/>
          </a:xfrm>
          <a:prstGeom prst="rect">
            <a:avLst/>
          </a:prstGeom>
        </p:spPr>
        <p:txBody>
          <a:bodyPr anchorCtr="0" anchor="t" bIns="0" lIns="91425" spcFirstLastPara="1" rIns="91425" wrap="square" tIns="0">
            <a:spAutoFit/>
          </a:bodyPr>
          <a:lstStyle/>
          <a:p>
            <a:pPr indent="0" lvl="0" marL="0" rtl="0" algn="l">
              <a:spcBef>
                <a:spcPts val="0"/>
              </a:spcBef>
              <a:spcAft>
                <a:spcPts val="0"/>
              </a:spcAft>
              <a:buNone/>
            </a:pPr>
            <a:r>
              <a:rPr lang="en"/>
              <a:t>PROBLEM STATEMENT</a:t>
            </a:r>
            <a:endParaRPr/>
          </a:p>
        </p:txBody>
      </p:sp>
      <p:sp>
        <p:nvSpPr>
          <p:cNvPr id="533" name="Google Shape;533;p52"/>
          <p:cNvSpPr txBox="1"/>
          <p:nvPr/>
        </p:nvSpPr>
        <p:spPr>
          <a:xfrm>
            <a:off x="415850" y="999350"/>
            <a:ext cx="8115600" cy="368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Instrument Sans"/>
                <a:ea typeface="Instrument Sans"/>
                <a:cs typeface="Instrument Sans"/>
                <a:sym typeface="Instrument Sans"/>
              </a:rPr>
              <a:t>For each customer interaction it is important to identify the customers issues or request early on to be able to easily serve their needs. As mentioned above, in the airline industry there are a set of requests that come up frequently, so it would be useful to classify the initial customer messages/utterances into the most suitable request type . This is the first step in an automated customer bot. Once the request type is identified, it is shown to the customer to confirm if that's what they're looking for. If the customer agrees, it's all good from your system's point of view and the next system kicks in. If the customer disagrees, it is considered as a mistake from the system and the conversation is handed over to a real agent from the bot.</a:t>
            </a:r>
            <a:endParaRPr sz="15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t/>
            </a:r>
            <a:endParaRPr sz="15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rPr lang="en" sz="1500">
                <a:solidFill>
                  <a:schemeClr val="lt1"/>
                </a:solidFill>
                <a:latin typeface="Instrument Sans"/>
                <a:ea typeface="Instrument Sans"/>
                <a:cs typeface="Instrument Sans"/>
                <a:sym typeface="Instrument Sans"/>
              </a:rPr>
              <a:t>For this problem,we have  build a system that can identify the customer request type from their initial messages or utterances and based on user feedback the system also able to learn from its mistakes and get better over time.</a:t>
            </a:r>
            <a:endParaRPr sz="15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t/>
            </a:r>
            <a:endParaRPr sz="1500">
              <a:solidFill>
                <a:schemeClr val="lt1"/>
              </a:solidFill>
              <a:latin typeface="Instrument Sans"/>
              <a:ea typeface="Instrument Sans"/>
              <a:cs typeface="Instrument Sans"/>
              <a:sym typeface="Instrument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cxnSp>
        <p:nvCxnSpPr>
          <p:cNvPr id="538" name="Google Shape;538;p53"/>
          <p:cNvCxnSpPr/>
          <p:nvPr/>
        </p:nvCxnSpPr>
        <p:spPr>
          <a:xfrm>
            <a:off x="7752025" y="1675"/>
            <a:ext cx="2400" cy="2577900"/>
          </a:xfrm>
          <a:prstGeom prst="straightConnector1">
            <a:avLst/>
          </a:prstGeom>
          <a:noFill/>
          <a:ln cap="flat" cmpd="sng" w="9525">
            <a:solidFill>
              <a:schemeClr val="dk2"/>
            </a:solidFill>
            <a:prstDash val="solid"/>
            <a:round/>
            <a:headEnd len="med" w="med" type="none"/>
            <a:tailEnd len="med" w="med" type="none"/>
          </a:ln>
        </p:spPr>
      </p:cxnSp>
      <p:cxnSp>
        <p:nvCxnSpPr>
          <p:cNvPr id="539" name="Google Shape;539;p53"/>
          <p:cNvCxnSpPr/>
          <p:nvPr/>
        </p:nvCxnSpPr>
        <p:spPr>
          <a:xfrm>
            <a:off x="128875" y="1291375"/>
            <a:ext cx="8885400" cy="0"/>
          </a:xfrm>
          <a:prstGeom prst="straightConnector1">
            <a:avLst/>
          </a:prstGeom>
          <a:noFill/>
          <a:ln cap="flat" cmpd="sng" w="9525">
            <a:solidFill>
              <a:schemeClr val="dk2"/>
            </a:solidFill>
            <a:prstDash val="solid"/>
            <a:round/>
            <a:headEnd len="med" w="med" type="none"/>
            <a:tailEnd len="med" w="med" type="none"/>
          </a:ln>
        </p:spPr>
      </p:cxnSp>
      <p:cxnSp>
        <p:nvCxnSpPr>
          <p:cNvPr id="540" name="Google Shape;540;p53"/>
          <p:cNvCxnSpPr/>
          <p:nvPr/>
        </p:nvCxnSpPr>
        <p:spPr>
          <a:xfrm>
            <a:off x="6481000" y="1291375"/>
            <a:ext cx="0" cy="3853200"/>
          </a:xfrm>
          <a:prstGeom prst="straightConnector1">
            <a:avLst/>
          </a:prstGeom>
          <a:noFill/>
          <a:ln cap="flat" cmpd="sng" w="9525">
            <a:solidFill>
              <a:schemeClr val="dk2"/>
            </a:solidFill>
            <a:prstDash val="solid"/>
            <a:round/>
            <a:headEnd len="med" w="med" type="none"/>
            <a:tailEnd len="med" w="med" type="none"/>
          </a:ln>
        </p:spPr>
      </p:cxnSp>
      <p:cxnSp>
        <p:nvCxnSpPr>
          <p:cNvPr id="541" name="Google Shape;541;p53"/>
          <p:cNvCxnSpPr/>
          <p:nvPr/>
        </p:nvCxnSpPr>
        <p:spPr>
          <a:xfrm>
            <a:off x="1399298"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2" name="Google Shape;542;p53"/>
          <p:cNvCxnSpPr/>
          <p:nvPr/>
        </p:nvCxnSpPr>
        <p:spPr>
          <a:xfrm>
            <a:off x="128875" y="3861475"/>
            <a:ext cx="6364200" cy="0"/>
          </a:xfrm>
          <a:prstGeom prst="straightConnector1">
            <a:avLst/>
          </a:prstGeom>
          <a:noFill/>
          <a:ln cap="flat" cmpd="sng" w="9525">
            <a:solidFill>
              <a:schemeClr val="dk2"/>
            </a:solidFill>
            <a:prstDash val="solid"/>
            <a:round/>
            <a:headEnd len="med" w="med" type="none"/>
            <a:tailEnd len="med" w="med" type="none"/>
          </a:ln>
        </p:spPr>
      </p:cxnSp>
      <p:cxnSp>
        <p:nvCxnSpPr>
          <p:cNvPr id="543" name="Google Shape;543;p53"/>
          <p:cNvCxnSpPr/>
          <p:nvPr/>
        </p:nvCxnSpPr>
        <p:spPr>
          <a:xfrm>
            <a:off x="6482450" y="2574000"/>
            <a:ext cx="2540700" cy="5700"/>
          </a:xfrm>
          <a:prstGeom prst="straightConnector1">
            <a:avLst/>
          </a:prstGeom>
          <a:noFill/>
          <a:ln cap="flat" cmpd="sng" w="9525">
            <a:solidFill>
              <a:schemeClr val="dk2"/>
            </a:solidFill>
            <a:prstDash val="solid"/>
            <a:round/>
            <a:headEnd len="med" w="med" type="none"/>
            <a:tailEnd len="med" w="med" type="none"/>
          </a:ln>
        </p:spPr>
      </p:cxnSp>
      <p:cxnSp>
        <p:nvCxnSpPr>
          <p:cNvPr id="544" name="Google Shape;544;p53"/>
          <p:cNvCxnSpPr/>
          <p:nvPr/>
        </p:nvCxnSpPr>
        <p:spPr>
          <a:xfrm>
            <a:off x="128875" y="2574000"/>
            <a:ext cx="1270500" cy="0"/>
          </a:xfrm>
          <a:prstGeom prst="straightConnector1">
            <a:avLst/>
          </a:prstGeom>
          <a:noFill/>
          <a:ln cap="flat" cmpd="sng" w="9525">
            <a:solidFill>
              <a:schemeClr val="dk2"/>
            </a:solidFill>
            <a:prstDash val="solid"/>
            <a:round/>
            <a:headEnd len="med" w="med" type="none"/>
            <a:tailEnd len="med" w="med" type="none"/>
          </a:ln>
        </p:spPr>
      </p:cxnSp>
      <p:cxnSp>
        <p:nvCxnSpPr>
          <p:cNvPr id="545" name="Google Shape;545;p53"/>
          <p:cNvCxnSpPr/>
          <p:nvPr/>
        </p:nvCxnSpPr>
        <p:spPr>
          <a:xfrm>
            <a:off x="3940151" y="1291375"/>
            <a:ext cx="0" cy="3853200"/>
          </a:xfrm>
          <a:prstGeom prst="straightConnector1">
            <a:avLst/>
          </a:prstGeom>
          <a:noFill/>
          <a:ln cap="flat" cmpd="sng" w="9525">
            <a:solidFill>
              <a:schemeClr val="dk2"/>
            </a:solidFill>
            <a:prstDash val="solid"/>
            <a:round/>
            <a:headEnd len="med" w="med" type="none"/>
            <a:tailEnd len="med" w="med" type="none"/>
          </a:ln>
        </p:spPr>
      </p:cxnSp>
      <p:sp>
        <p:nvSpPr>
          <p:cNvPr id="546" name="Google Shape;546;p53"/>
          <p:cNvSpPr txBox="1"/>
          <p:nvPr/>
        </p:nvSpPr>
        <p:spPr>
          <a:xfrm>
            <a:off x="6484075" y="2579575"/>
            <a:ext cx="2540700" cy="2565000"/>
          </a:xfrm>
          <a:prstGeom prst="rect">
            <a:avLst/>
          </a:prstGeom>
          <a:noFill/>
          <a:ln>
            <a:noFill/>
          </a:ln>
        </p:spPr>
        <p:txBody>
          <a:bodyPr anchorCtr="0" anchor="t" bIns="182875" lIns="182875" spcFirstLastPara="1" rIns="182875" wrap="square" tIns="182875">
            <a:noAutofit/>
          </a:bodyPr>
          <a:lstStyle/>
          <a:p>
            <a:pPr indent="0" lvl="0" marL="457200" rtl="0" algn="l">
              <a:lnSpc>
                <a:spcPct val="150000"/>
              </a:lnSpc>
              <a:spcBef>
                <a:spcPts val="0"/>
              </a:spcBef>
              <a:spcAft>
                <a:spcPts val="0"/>
              </a:spcAft>
              <a:buNone/>
            </a:pPr>
            <a:r>
              <a:t/>
            </a:r>
            <a:endParaRPr sz="1000">
              <a:solidFill>
                <a:schemeClr val="accent6"/>
              </a:solidFill>
              <a:latin typeface="Instrument Sans"/>
              <a:ea typeface="Instrument Sans"/>
              <a:cs typeface="Instrument Sans"/>
              <a:sym typeface="Instrument Sans"/>
            </a:endParaRPr>
          </a:p>
        </p:txBody>
      </p:sp>
      <p:sp>
        <p:nvSpPr>
          <p:cNvPr id="547" name="Google Shape;547;p53"/>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48" name="Google Shape;548;p53"/>
          <p:cNvSpPr txBox="1"/>
          <p:nvPr>
            <p:ph type="title"/>
          </p:nvPr>
        </p:nvSpPr>
        <p:spPr>
          <a:xfrm>
            <a:off x="284550" y="221700"/>
            <a:ext cx="6202200" cy="471000"/>
          </a:xfrm>
          <a:prstGeom prst="rect">
            <a:avLst/>
          </a:prstGeom>
        </p:spPr>
        <p:txBody>
          <a:bodyPr anchorCtr="0" anchor="t" bIns="0" lIns="91425" spcFirstLastPara="1" rIns="91425" wrap="square" tIns="0">
            <a:spAutoFit/>
          </a:bodyPr>
          <a:lstStyle/>
          <a:p>
            <a:pPr indent="0" lvl="0" marL="0" rtl="0" algn="l">
              <a:spcBef>
                <a:spcPts val="0"/>
              </a:spcBef>
              <a:spcAft>
                <a:spcPts val="0"/>
              </a:spcAft>
              <a:buNone/>
            </a:pPr>
            <a:r>
              <a:rPr lang="en"/>
              <a:t>Workflow:</a:t>
            </a:r>
            <a:endParaRPr/>
          </a:p>
        </p:txBody>
      </p:sp>
      <p:pic>
        <p:nvPicPr>
          <p:cNvPr id="549" name="Google Shape;549;p53"/>
          <p:cNvPicPr preferRelativeResize="0"/>
          <p:nvPr/>
        </p:nvPicPr>
        <p:blipFill>
          <a:blip r:embed="rId3">
            <a:alphaModFix/>
          </a:blip>
          <a:stretch>
            <a:fillRect/>
          </a:stretch>
        </p:blipFill>
        <p:spPr>
          <a:xfrm>
            <a:off x="2669725" y="692700"/>
            <a:ext cx="3338772" cy="4146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cxnSp>
        <p:nvCxnSpPr>
          <p:cNvPr id="554" name="Google Shape;554;p54"/>
          <p:cNvCxnSpPr/>
          <p:nvPr/>
        </p:nvCxnSpPr>
        <p:spPr>
          <a:xfrm>
            <a:off x="7752025" y="1675"/>
            <a:ext cx="2400" cy="2577900"/>
          </a:xfrm>
          <a:prstGeom prst="straightConnector1">
            <a:avLst/>
          </a:prstGeom>
          <a:noFill/>
          <a:ln cap="flat" cmpd="sng" w="9525">
            <a:solidFill>
              <a:schemeClr val="dk2"/>
            </a:solidFill>
            <a:prstDash val="solid"/>
            <a:round/>
            <a:headEnd len="med" w="med" type="none"/>
            <a:tailEnd len="med" w="med" type="none"/>
          </a:ln>
        </p:spPr>
      </p:cxnSp>
      <p:cxnSp>
        <p:nvCxnSpPr>
          <p:cNvPr id="555" name="Google Shape;555;p54"/>
          <p:cNvCxnSpPr/>
          <p:nvPr/>
        </p:nvCxnSpPr>
        <p:spPr>
          <a:xfrm>
            <a:off x="128875" y="1291375"/>
            <a:ext cx="8885400" cy="0"/>
          </a:xfrm>
          <a:prstGeom prst="straightConnector1">
            <a:avLst/>
          </a:prstGeom>
          <a:noFill/>
          <a:ln cap="flat" cmpd="sng" w="9525">
            <a:solidFill>
              <a:schemeClr val="dk2"/>
            </a:solidFill>
            <a:prstDash val="solid"/>
            <a:round/>
            <a:headEnd len="med" w="med" type="none"/>
            <a:tailEnd len="med" w="med" type="none"/>
          </a:ln>
        </p:spPr>
      </p:cxnSp>
      <p:cxnSp>
        <p:nvCxnSpPr>
          <p:cNvPr id="556" name="Google Shape;556;p54"/>
          <p:cNvCxnSpPr/>
          <p:nvPr/>
        </p:nvCxnSpPr>
        <p:spPr>
          <a:xfrm>
            <a:off x="6481000" y="1291375"/>
            <a:ext cx="0" cy="3853200"/>
          </a:xfrm>
          <a:prstGeom prst="straightConnector1">
            <a:avLst/>
          </a:prstGeom>
          <a:noFill/>
          <a:ln cap="flat" cmpd="sng" w="9525">
            <a:solidFill>
              <a:schemeClr val="dk2"/>
            </a:solidFill>
            <a:prstDash val="solid"/>
            <a:round/>
            <a:headEnd len="med" w="med" type="none"/>
            <a:tailEnd len="med" w="med" type="none"/>
          </a:ln>
        </p:spPr>
      </p:cxnSp>
      <p:cxnSp>
        <p:nvCxnSpPr>
          <p:cNvPr id="557" name="Google Shape;557;p54"/>
          <p:cNvCxnSpPr/>
          <p:nvPr/>
        </p:nvCxnSpPr>
        <p:spPr>
          <a:xfrm>
            <a:off x="1399298"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58" name="Google Shape;558;p54"/>
          <p:cNvCxnSpPr/>
          <p:nvPr/>
        </p:nvCxnSpPr>
        <p:spPr>
          <a:xfrm>
            <a:off x="128875" y="3861475"/>
            <a:ext cx="6364200" cy="0"/>
          </a:xfrm>
          <a:prstGeom prst="straightConnector1">
            <a:avLst/>
          </a:prstGeom>
          <a:noFill/>
          <a:ln cap="flat" cmpd="sng" w="9525">
            <a:solidFill>
              <a:schemeClr val="dk2"/>
            </a:solidFill>
            <a:prstDash val="solid"/>
            <a:round/>
            <a:headEnd len="med" w="med" type="none"/>
            <a:tailEnd len="med" w="med" type="none"/>
          </a:ln>
        </p:spPr>
      </p:cxnSp>
      <p:cxnSp>
        <p:nvCxnSpPr>
          <p:cNvPr id="559" name="Google Shape;559;p54"/>
          <p:cNvCxnSpPr/>
          <p:nvPr/>
        </p:nvCxnSpPr>
        <p:spPr>
          <a:xfrm>
            <a:off x="6482450" y="2574000"/>
            <a:ext cx="2540700" cy="5700"/>
          </a:xfrm>
          <a:prstGeom prst="straightConnector1">
            <a:avLst/>
          </a:prstGeom>
          <a:noFill/>
          <a:ln cap="flat" cmpd="sng" w="9525">
            <a:solidFill>
              <a:schemeClr val="dk2"/>
            </a:solidFill>
            <a:prstDash val="solid"/>
            <a:round/>
            <a:headEnd len="med" w="med" type="none"/>
            <a:tailEnd len="med" w="med" type="none"/>
          </a:ln>
        </p:spPr>
      </p:cxnSp>
      <p:cxnSp>
        <p:nvCxnSpPr>
          <p:cNvPr id="560" name="Google Shape;560;p54"/>
          <p:cNvCxnSpPr/>
          <p:nvPr/>
        </p:nvCxnSpPr>
        <p:spPr>
          <a:xfrm>
            <a:off x="128875" y="2574000"/>
            <a:ext cx="1270500" cy="0"/>
          </a:xfrm>
          <a:prstGeom prst="straightConnector1">
            <a:avLst/>
          </a:prstGeom>
          <a:noFill/>
          <a:ln cap="flat" cmpd="sng" w="9525">
            <a:solidFill>
              <a:schemeClr val="dk2"/>
            </a:solidFill>
            <a:prstDash val="solid"/>
            <a:round/>
            <a:headEnd len="med" w="med" type="none"/>
            <a:tailEnd len="med" w="med" type="none"/>
          </a:ln>
        </p:spPr>
      </p:cxnSp>
      <p:cxnSp>
        <p:nvCxnSpPr>
          <p:cNvPr id="561" name="Google Shape;561;p54"/>
          <p:cNvCxnSpPr/>
          <p:nvPr/>
        </p:nvCxnSpPr>
        <p:spPr>
          <a:xfrm>
            <a:off x="3940151" y="1291375"/>
            <a:ext cx="0" cy="3853200"/>
          </a:xfrm>
          <a:prstGeom prst="straightConnector1">
            <a:avLst/>
          </a:prstGeom>
          <a:noFill/>
          <a:ln cap="flat" cmpd="sng" w="9525">
            <a:solidFill>
              <a:schemeClr val="dk2"/>
            </a:solidFill>
            <a:prstDash val="solid"/>
            <a:round/>
            <a:headEnd len="med" w="med" type="none"/>
            <a:tailEnd len="med" w="med" type="none"/>
          </a:ln>
        </p:spPr>
      </p:cxnSp>
      <p:sp>
        <p:nvSpPr>
          <p:cNvPr id="562" name="Google Shape;562;p54"/>
          <p:cNvSpPr txBox="1"/>
          <p:nvPr/>
        </p:nvSpPr>
        <p:spPr>
          <a:xfrm>
            <a:off x="6484075" y="2579575"/>
            <a:ext cx="2540700" cy="2565000"/>
          </a:xfrm>
          <a:prstGeom prst="rect">
            <a:avLst/>
          </a:prstGeom>
          <a:noFill/>
          <a:ln>
            <a:noFill/>
          </a:ln>
        </p:spPr>
        <p:txBody>
          <a:bodyPr anchorCtr="0" anchor="t" bIns="182875" lIns="182875" spcFirstLastPara="1" rIns="182875" wrap="square" tIns="182875">
            <a:noAutofit/>
          </a:bodyPr>
          <a:lstStyle/>
          <a:p>
            <a:pPr indent="0" lvl="0" marL="457200" rtl="0" algn="l">
              <a:lnSpc>
                <a:spcPct val="150000"/>
              </a:lnSpc>
              <a:spcBef>
                <a:spcPts val="0"/>
              </a:spcBef>
              <a:spcAft>
                <a:spcPts val="0"/>
              </a:spcAft>
              <a:buNone/>
            </a:pPr>
            <a:r>
              <a:t/>
            </a:r>
            <a:endParaRPr sz="1000">
              <a:solidFill>
                <a:schemeClr val="accent6"/>
              </a:solidFill>
              <a:latin typeface="Instrument Sans"/>
              <a:ea typeface="Instrument Sans"/>
              <a:cs typeface="Instrument Sans"/>
              <a:sym typeface="Instrument Sans"/>
            </a:endParaRPr>
          </a:p>
        </p:txBody>
      </p:sp>
      <p:sp>
        <p:nvSpPr>
          <p:cNvPr id="563" name="Google Shape;563;p54"/>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64" name="Google Shape;564;p54"/>
          <p:cNvSpPr txBox="1"/>
          <p:nvPr>
            <p:ph type="title"/>
          </p:nvPr>
        </p:nvSpPr>
        <p:spPr>
          <a:xfrm>
            <a:off x="284550" y="221700"/>
            <a:ext cx="6202200" cy="471000"/>
          </a:xfrm>
          <a:prstGeom prst="rect">
            <a:avLst/>
          </a:prstGeom>
        </p:spPr>
        <p:txBody>
          <a:bodyPr anchorCtr="0" anchor="t" bIns="0" lIns="91425" spcFirstLastPara="1" rIns="91425" wrap="square" tIns="0">
            <a:spAutoFit/>
          </a:bodyPr>
          <a:lstStyle/>
          <a:p>
            <a:pPr indent="0" lvl="0" marL="0" rtl="0" algn="l">
              <a:spcBef>
                <a:spcPts val="0"/>
              </a:spcBef>
              <a:spcAft>
                <a:spcPts val="0"/>
              </a:spcAft>
              <a:buNone/>
            </a:pPr>
            <a:r>
              <a:rPr lang="en"/>
              <a:t>Architecture diagram:</a:t>
            </a:r>
            <a:endParaRPr/>
          </a:p>
        </p:txBody>
      </p:sp>
      <p:pic>
        <p:nvPicPr>
          <p:cNvPr id="565" name="Google Shape;565;p54"/>
          <p:cNvPicPr preferRelativeResize="0"/>
          <p:nvPr/>
        </p:nvPicPr>
        <p:blipFill>
          <a:blip r:embed="rId3">
            <a:alphaModFix/>
          </a:blip>
          <a:stretch>
            <a:fillRect/>
          </a:stretch>
        </p:blipFill>
        <p:spPr>
          <a:xfrm>
            <a:off x="326100" y="956475"/>
            <a:ext cx="8646099" cy="3370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cxnSp>
        <p:nvCxnSpPr>
          <p:cNvPr id="570" name="Google Shape;570;p55"/>
          <p:cNvCxnSpPr/>
          <p:nvPr/>
        </p:nvCxnSpPr>
        <p:spPr>
          <a:xfrm>
            <a:off x="7752025" y="1675"/>
            <a:ext cx="2400" cy="2577900"/>
          </a:xfrm>
          <a:prstGeom prst="straightConnector1">
            <a:avLst/>
          </a:prstGeom>
          <a:noFill/>
          <a:ln cap="flat" cmpd="sng" w="9525">
            <a:solidFill>
              <a:schemeClr val="dk2"/>
            </a:solidFill>
            <a:prstDash val="solid"/>
            <a:round/>
            <a:headEnd len="med" w="med" type="none"/>
            <a:tailEnd len="med" w="med" type="none"/>
          </a:ln>
        </p:spPr>
      </p:cxnSp>
      <p:cxnSp>
        <p:nvCxnSpPr>
          <p:cNvPr id="571" name="Google Shape;571;p55"/>
          <p:cNvCxnSpPr/>
          <p:nvPr/>
        </p:nvCxnSpPr>
        <p:spPr>
          <a:xfrm>
            <a:off x="128875" y="1291375"/>
            <a:ext cx="8885400" cy="0"/>
          </a:xfrm>
          <a:prstGeom prst="straightConnector1">
            <a:avLst/>
          </a:prstGeom>
          <a:noFill/>
          <a:ln cap="flat" cmpd="sng" w="9525">
            <a:solidFill>
              <a:schemeClr val="dk2"/>
            </a:solidFill>
            <a:prstDash val="solid"/>
            <a:round/>
            <a:headEnd len="med" w="med" type="none"/>
            <a:tailEnd len="med" w="med" type="none"/>
          </a:ln>
        </p:spPr>
      </p:cxnSp>
      <p:cxnSp>
        <p:nvCxnSpPr>
          <p:cNvPr id="572" name="Google Shape;572;p55"/>
          <p:cNvCxnSpPr/>
          <p:nvPr/>
        </p:nvCxnSpPr>
        <p:spPr>
          <a:xfrm>
            <a:off x="6481000" y="1291375"/>
            <a:ext cx="0" cy="3853200"/>
          </a:xfrm>
          <a:prstGeom prst="straightConnector1">
            <a:avLst/>
          </a:prstGeom>
          <a:noFill/>
          <a:ln cap="flat" cmpd="sng" w="9525">
            <a:solidFill>
              <a:schemeClr val="dk2"/>
            </a:solidFill>
            <a:prstDash val="solid"/>
            <a:round/>
            <a:headEnd len="med" w="med" type="none"/>
            <a:tailEnd len="med" w="med" type="none"/>
          </a:ln>
        </p:spPr>
      </p:cxnSp>
      <p:cxnSp>
        <p:nvCxnSpPr>
          <p:cNvPr id="573" name="Google Shape;573;p55"/>
          <p:cNvCxnSpPr/>
          <p:nvPr/>
        </p:nvCxnSpPr>
        <p:spPr>
          <a:xfrm>
            <a:off x="1399298" y="12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74" name="Google Shape;574;p55"/>
          <p:cNvCxnSpPr/>
          <p:nvPr/>
        </p:nvCxnSpPr>
        <p:spPr>
          <a:xfrm>
            <a:off x="128875" y="3861475"/>
            <a:ext cx="6364200" cy="0"/>
          </a:xfrm>
          <a:prstGeom prst="straightConnector1">
            <a:avLst/>
          </a:prstGeom>
          <a:noFill/>
          <a:ln cap="flat" cmpd="sng" w="9525">
            <a:solidFill>
              <a:schemeClr val="dk2"/>
            </a:solidFill>
            <a:prstDash val="solid"/>
            <a:round/>
            <a:headEnd len="med" w="med" type="none"/>
            <a:tailEnd len="med" w="med" type="none"/>
          </a:ln>
        </p:spPr>
      </p:cxnSp>
      <p:cxnSp>
        <p:nvCxnSpPr>
          <p:cNvPr id="575" name="Google Shape;575;p55"/>
          <p:cNvCxnSpPr/>
          <p:nvPr/>
        </p:nvCxnSpPr>
        <p:spPr>
          <a:xfrm>
            <a:off x="6482450" y="2574000"/>
            <a:ext cx="2540700" cy="5700"/>
          </a:xfrm>
          <a:prstGeom prst="straightConnector1">
            <a:avLst/>
          </a:prstGeom>
          <a:noFill/>
          <a:ln cap="flat" cmpd="sng" w="9525">
            <a:solidFill>
              <a:schemeClr val="dk2"/>
            </a:solidFill>
            <a:prstDash val="solid"/>
            <a:round/>
            <a:headEnd len="med" w="med" type="none"/>
            <a:tailEnd len="med" w="med" type="none"/>
          </a:ln>
        </p:spPr>
      </p:cxnSp>
      <p:cxnSp>
        <p:nvCxnSpPr>
          <p:cNvPr id="576" name="Google Shape;576;p55"/>
          <p:cNvCxnSpPr/>
          <p:nvPr/>
        </p:nvCxnSpPr>
        <p:spPr>
          <a:xfrm>
            <a:off x="128875" y="2574000"/>
            <a:ext cx="1270500" cy="0"/>
          </a:xfrm>
          <a:prstGeom prst="straightConnector1">
            <a:avLst/>
          </a:prstGeom>
          <a:noFill/>
          <a:ln cap="flat" cmpd="sng" w="9525">
            <a:solidFill>
              <a:schemeClr val="dk2"/>
            </a:solidFill>
            <a:prstDash val="solid"/>
            <a:round/>
            <a:headEnd len="med" w="med" type="none"/>
            <a:tailEnd len="med" w="med" type="none"/>
          </a:ln>
        </p:spPr>
      </p:cxnSp>
      <p:cxnSp>
        <p:nvCxnSpPr>
          <p:cNvPr id="577" name="Google Shape;577;p55"/>
          <p:cNvCxnSpPr/>
          <p:nvPr/>
        </p:nvCxnSpPr>
        <p:spPr>
          <a:xfrm>
            <a:off x="3940151" y="1291375"/>
            <a:ext cx="0" cy="3853200"/>
          </a:xfrm>
          <a:prstGeom prst="straightConnector1">
            <a:avLst/>
          </a:prstGeom>
          <a:noFill/>
          <a:ln cap="flat" cmpd="sng" w="9525">
            <a:solidFill>
              <a:schemeClr val="dk2"/>
            </a:solidFill>
            <a:prstDash val="solid"/>
            <a:round/>
            <a:headEnd len="med" w="med" type="none"/>
            <a:tailEnd len="med" w="med" type="none"/>
          </a:ln>
        </p:spPr>
      </p:cxnSp>
      <p:pic>
        <p:nvPicPr>
          <p:cNvPr descr="A grey stone." id="578" name="Google Shape;578;p55"/>
          <p:cNvPicPr preferRelativeResize="0"/>
          <p:nvPr/>
        </p:nvPicPr>
        <p:blipFill rotWithShape="1">
          <a:blip r:embed="rId3">
            <a:alphaModFix/>
          </a:blip>
          <a:srcRect b="23156" l="2752" r="329" t="11744"/>
          <a:stretch/>
        </p:blipFill>
        <p:spPr>
          <a:xfrm>
            <a:off x="83975" y="13425"/>
            <a:ext cx="1260701" cy="1273098"/>
          </a:xfrm>
          <a:prstGeom prst="rect">
            <a:avLst/>
          </a:prstGeom>
          <a:noFill/>
          <a:ln>
            <a:noFill/>
          </a:ln>
        </p:spPr>
      </p:pic>
      <p:sp>
        <p:nvSpPr>
          <p:cNvPr id="579" name="Google Shape;579;p55"/>
          <p:cNvSpPr txBox="1"/>
          <p:nvPr/>
        </p:nvSpPr>
        <p:spPr>
          <a:xfrm>
            <a:off x="6484075" y="2579575"/>
            <a:ext cx="2540700" cy="2565000"/>
          </a:xfrm>
          <a:prstGeom prst="rect">
            <a:avLst/>
          </a:prstGeom>
          <a:noFill/>
          <a:ln>
            <a:noFill/>
          </a:ln>
        </p:spPr>
        <p:txBody>
          <a:bodyPr anchorCtr="0" anchor="t" bIns="182875" lIns="182875" spcFirstLastPara="1" rIns="182875" wrap="square" tIns="182875">
            <a:noAutofit/>
          </a:bodyPr>
          <a:lstStyle/>
          <a:p>
            <a:pPr indent="0" lvl="0" marL="457200" rtl="0" algn="l">
              <a:lnSpc>
                <a:spcPct val="150000"/>
              </a:lnSpc>
              <a:spcBef>
                <a:spcPts val="0"/>
              </a:spcBef>
              <a:spcAft>
                <a:spcPts val="0"/>
              </a:spcAft>
              <a:buNone/>
            </a:pPr>
            <a:r>
              <a:t/>
            </a:r>
            <a:endParaRPr sz="1000">
              <a:solidFill>
                <a:schemeClr val="accent6"/>
              </a:solidFill>
              <a:latin typeface="Instrument Sans"/>
              <a:ea typeface="Instrument Sans"/>
              <a:cs typeface="Instrument Sans"/>
              <a:sym typeface="Instrument Sans"/>
            </a:endParaRPr>
          </a:p>
        </p:txBody>
      </p:sp>
      <p:sp>
        <p:nvSpPr>
          <p:cNvPr id="580" name="Google Shape;580;p55"/>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81" name="Google Shape;581;p55"/>
          <p:cNvSpPr txBox="1"/>
          <p:nvPr>
            <p:ph type="title"/>
          </p:nvPr>
        </p:nvSpPr>
        <p:spPr>
          <a:xfrm>
            <a:off x="1453925" y="228600"/>
            <a:ext cx="6202200" cy="471000"/>
          </a:xfrm>
          <a:prstGeom prst="rect">
            <a:avLst/>
          </a:prstGeom>
        </p:spPr>
        <p:txBody>
          <a:bodyPr anchorCtr="0" anchor="t" bIns="0" lIns="91425" spcFirstLastPara="1" rIns="91425" wrap="square" tIns="0">
            <a:spAutoFit/>
          </a:bodyPr>
          <a:lstStyle/>
          <a:p>
            <a:pPr indent="0" lvl="0" marL="0" rtl="0" algn="l">
              <a:spcBef>
                <a:spcPts val="0"/>
              </a:spcBef>
              <a:spcAft>
                <a:spcPts val="0"/>
              </a:spcAft>
              <a:buNone/>
            </a:pPr>
            <a:r>
              <a:rPr lang="en"/>
              <a:t>TECH STACK:</a:t>
            </a:r>
            <a:endParaRPr/>
          </a:p>
        </p:txBody>
      </p:sp>
      <p:pic>
        <p:nvPicPr>
          <p:cNvPr id="582" name="Google Shape;582;p55"/>
          <p:cNvPicPr preferRelativeResize="0"/>
          <p:nvPr/>
        </p:nvPicPr>
        <p:blipFill>
          <a:blip r:embed="rId4">
            <a:alphaModFix/>
          </a:blip>
          <a:stretch>
            <a:fillRect/>
          </a:stretch>
        </p:blipFill>
        <p:spPr>
          <a:xfrm>
            <a:off x="2001823" y="699600"/>
            <a:ext cx="2867976" cy="1613226"/>
          </a:xfrm>
          <a:prstGeom prst="rect">
            <a:avLst/>
          </a:prstGeom>
          <a:noFill/>
          <a:ln>
            <a:noFill/>
          </a:ln>
        </p:spPr>
      </p:pic>
      <p:pic>
        <p:nvPicPr>
          <p:cNvPr id="583" name="Google Shape;583;p55"/>
          <p:cNvPicPr preferRelativeResize="0"/>
          <p:nvPr/>
        </p:nvPicPr>
        <p:blipFill>
          <a:blip r:embed="rId5">
            <a:alphaModFix/>
          </a:blip>
          <a:stretch>
            <a:fillRect/>
          </a:stretch>
        </p:blipFill>
        <p:spPr>
          <a:xfrm>
            <a:off x="2160200" y="3493050"/>
            <a:ext cx="2411799" cy="911500"/>
          </a:xfrm>
          <a:prstGeom prst="rect">
            <a:avLst/>
          </a:prstGeom>
          <a:noFill/>
          <a:ln>
            <a:noFill/>
          </a:ln>
        </p:spPr>
      </p:pic>
      <p:pic>
        <p:nvPicPr>
          <p:cNvPr id="584" name="Google Shape;584;p55"/>
          <p:cNvPicPr preferRelativeResize="0"/>
          <p:nvPr/>
        </p:nvPicPr>
        <p:blipFill>
          <a:blip r:embed="rId6">
            <a:alphaModFix/>
          </a:blip>
          <a:stretch>
            <a:fillRect/>
          </a:stretch>
        </p:blipFill>
        <p:spPr>
          <a:xfrm>
            <a:off x="2105075" y="2156675"/>
            <a:ext cx="3155400" cy="83951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56"/>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A close-up of water refracting colors and shapes. " id="590" name="Google Shape;590;p56"/>
          <p:cNvPicPr preferRelativeResize="0"/>
          <p:nvPr>
            <p:ph idx="2" type="pic"/>
          </p:nvPr>
        </p:nvPicPr>
        <p:blipFill rotWithShape="1">
          <a:blip r:embed="rId3">
            <a:alphaModFix/>
          </a:blip>
          <a:srcRect b="54054" l="74211" r="3635" t="11701"/>
          <a:stretch/>
        </p:blipFill>
        <p:spPr>
          <a:xfrm>
            <a:off x="7757975" y="0"/>
            <a:ext cx="1256100" cy="1286401"/>
          </a:xfrm>
          <a:prstGeom prst="rect">
            <a:avLst/>
          </a:prstGeom>
        </p:spPr>
      </p:pic>
      <p:sp>
        <p:nvSpPr>
          <p:cNvPr id="591" name="Google Shape;591;p56"/>
          <p:cNvSpPr txBox="1"/>
          <p:nvPr/>
        </p:nvSpPr>
        <p:spPr>
          <a:xfrm>
            <a:off x="223875" y="457200"/>
            <a:ext cx="7344900" cy="370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Instrument Sans"/>
                <a:ea typeface="Instrument Sans"/>
                <a:cs typeface="Instrument Sans"/>
                <a:sym typeface="Instrument Sans"/>
              </a:rPr>
              <a:t>Model used:   DistilBERT</a:t>
            </a:r>
            <a:endParaRPr b="1" sz="20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t/>
            </a:r>
            <a:endParaRPr sz="2000">
              <a:solidFill>
                <a:schemeClr val="lt1"/>
              </a:solidFill>
              <a:latin typeface="Instrument Sans"/>
              <a:ea typeface="Instrument Sans"/>
              <a:cs typeface="Instrument Sans"/>
              <a:sym typeface="Instrument Sans"/>
            </a:endParaRPr>
          </a:p>
          <a:p>
            <a:pPr indent="457200" lvl="0" marL="457200" rtl="0" algn="just">
              <a:spcBef>
                <a:spcPts val="0"/>
              </a:spcBef>
              <a:spcAft>
                <a:spcPts val="0"/>
              </a:spcAft>
              <a:buNone/>
            </a:pPr>
            <a:r>
              <a:rPr lang="en" sz="1500">
                <a:solidFill>
                  <a:schemeClr val="lt1"/>
                </a:solidFill>
                <a:latin typeface="Instrument Sans"/>
                <a:ea typeface="Instrument Sans"/>
                <a:cs typeface="Instrument Sans"/>
                <a:sym typeface="Instrument Sans"/>
              </a:rPr>
              <a:t>DistilBERT is best for natural language processing (NLP) tasks that require a balance of high performance and computational efficiency, especially in resource-constrained or real-time environments. It is a smaller, faster, and cheaper version of BERT, retaining approximately 97% of BERT's performance with a 40% reduction in size. </a:t>
            </a:r>
            <a:endParaRPr sz="1500">
              <a:solidFill>
                <a:schemeClr val="lt1"/>
              </a:solidFill>
              <a:latin typeface="Instrument Sans"/>
              <a:ea typeface="Instrument Sans"/>
              <a:cs typeface="Instrument Sans"/>
              <a:sym typeface="Instrument Sans"/>
            </a:endParaRPr>
          </a:p>
          <a:p>
            <a:pPr indent="457200" lvl="0" marL="457200" rtl="0" algn="just">
              <a:spcBef>
                <a:spcPts val="0"/>
              </a:spcBef>
              <a:spcAft>
                <a:spcPts val="0"/>
              </a:spcAft>
              <a:buNone/>
            </a:pPr>
            <a:r>
              <a:t/>
            </a:r>
            <a:endParaRPr sz="15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rPr b="1" lang="en" sz="2000">
                <a:solidFill>
                  <a:schemeClr val="lt1"/>
                </a:solidFill>
                <a:latin typeface="Instrument Sans"/>
                <a:ea typeface="Instrument Sans"/>
                <a:cs typeface="Instrument Sans"/>
                <a:sym typeface="Instrument Sans"/>
              </a:rPr>
              <a:t>Dataset:Synthetic Dataset</a:t>
            </a:r>
            <a:endParaRPr b="1" sz="2000">
              <a:solidFill>
                <a:schemeClr val="lt1"/>
              </a:solidFill>
              <a:latin typeface="Instrument Sans"/>
              <a:ea typeface="Instrument Sans"/>
              <a:cs typeface="Instrument Sans"/>
              <a:sym typeface="Instrument Sans"/>
            </a:endParaRPr>
          </a:p>
          <a:p>
            <a:pPr indent="0" lvl="0" marL="0" rtl="0" algn="l">
              <a:spcBef>
                <a:spcPts val="0"/>
              </a:spcBef>
              <a:spcAft>
                <a:spcPts val="0"/>
              </a:spcAft>
              <a:buNone/>
            </a:pPr>
            <a:r>
              <a:t/>
            </a:r>
            <a:endParaRPr sz="2000">
              <a:solidFill>
                <a:schemeClr val="lt1"/>
              </a:solidFill>
              <a:latin typeface="Instrument Sans"/>
              <a:ea typeface="Instrument Sans"/>
              <a:cs typeface="Instrument Sans"/>
              <a:sym typeface="Instrument Sans"/>
            </a:endParaRPr>
          </a:p>
          <a:p>
            <a:pPr indent="-323850" lvl="0" marL="457200" rtl="0" algn="l">
              <a:spcBef>
                <a:spcPts val="0"/>
              </a:spcBef>
              <a:spcAft>
                <a:spcPts val="0"/>
              </a:spcAft>
              <a:buClr>
                <a:schemeClr val="lt1"/>
              </a:buClr>
              <a:buSzPts val="1500"/>
              <a:buFont typeface="Instrument Sans"/>
              <a:buChar char="●"/>
            </a:pPr>
            <a:r>
              <a:rPr lang="en" sz="1500">
                <a:solidFill>
                  <a:schemeClr val="lt1"/>
                </a:solidFill>
                <a:latin typeface="Instrument Sans"/>
                <a:ea typeface="Instrument Sans"/>
                <a:cs typeface="Instrument Sans"/>
                <a:sym typeface="Instrument Sans"/>
              </a:rPr>
              <a:t>     Total samples:</a:t>
            </a:r>
            <a:r>
              <a:rPr b="1" lang="en" sz="1500">
                <a:solidFill>
                  <a:schemeClr val="lt1"/>
                </a:solidFill>
                <a:latin typeface="Instrument Sans"/>
                <a:ea typeface="Instrument Sans"/>
                <a:cs typeface="Instrument Sans"/>
                <a:sym typeface="Instrument Sans"/>
              </a:rPr>
              <a:t>1080 rows</a:t>
            </a:r>
            <a:endParaRPr b="1" sz="1500">
              <a:solidFill>
                <a:schemeClr val="lt1"/>
              </a:solidFill>
              <a:latin typeface="Instrument Sans"/>
              <a:ea typeface="Instrument Sans"/>
              <a:cs typeface="Instrument Sans"/>
              <a:sym typeface="Instrument Sans"/>
            </a:endParaRPr>
          </a:p>
          <a:p>
            <a:pPr indent="-323850" lvl="0" marL="457200" rtl="0" algn="l">
              <a:spcBef>
                <a:spcPts val="0"/>
              </a:spcBef>
              <a:spcAft>
                <a:spcPts val="0"/>
              </a:spcAft>
              <a:buClr>
                <a:schemeClr val="lt1"/>
              </a:buClr>
              <a:buSzPts val="1500"/>
              <a:buFont typeface="Instrument Sans"/>
              <a:buChar char="●"/>
            </a:pPr>
            <a:r>
              <a:rPr lang="en" sz="1500">
                <a:solidFill>
                  <a:schemeClr val="lt1"/>
                </a:solidFill>
                <a:latin typeface="Instrument Sans"/>
                <a:ea typeface="Instrument Sans"/>
                <a:cs typeface="Instrument Sans"/>
                <a:sym typeface="Instrument Sans"/>
              </a:rPr>
              <a:t>     Train set:</a:t>
            </a:r>
            <a:r>
              <a:rPr b="1" lang="en" sz="1500">
                <a:solidFill>
                  <a:schemeClr val="lt1"/>
                </a:solidFill>
                <a:latin typeface="Instrument Sans"/>
                <a:ea typeface="Instrument Sans"/>
                <a:cs typeface="Instrument Sans"/>
                <a:sym typeface="Instrument Sans"/>
              </a:rPr>
              <a:t>864 rows</a:t>
            </a:r>
            <a:endParaRPr b="1" sz="1500">
              <a:solidFill>
                <a:schemeClr val="lt1"/>
              </a:solidFill>
              <a:latin typeface="Instrument Sans"/>
              <a:ea typeface="Instrument Sans"/>
              <a:cs typeface="Instrument Sans"/>
              <a:sym typeface="Instrument Sans"/>
            </a:endParaRPr>
          </a:p>
          <a:p>
            <a:pPr indent="-323850" lvl="0" marL="457200" rtl="0" algn="l">
              <a:spcBef>
                <a:spcPts val="0"/>
              </a:spcBef>
              <a:spcAft>
                <a:spcPts val="0"/>
              </a:spcAft>
              <a:buClr>
                <a:schemeClr val="lt1"/>
              </a:buClr>
              <a:buSzPts val="1500"/>
              <a:buFont typeface="Instrument Sans"/>
              <a:buChar char="●"/>
            </a:pPr>
            <a:r>
              <a:rPr lang="en" sz="1500">
                <a:solidFill>
                  <a:schemeClr val="lt1"/>
                </a:solidFill>
                <a:latin typeface="Instrument Sans"/>
                <a:ea typeface="Instrument Sans"/>
                <a:cs typeface="Instrument Sans"/>
                <a:sym typeface="Instrument Sans"/>
              </a:rPr>
              <a:t>     Test set:</a:t>
            </a:r>
            <a:r>
              <a:rPr b="1" lang="en" sz="1500">
                <a:solidFill>
                  <a:schemeClr val="lt1"/>
                </a:solidFill>
                <a:latin typeface="Instrument Sans"/>
                <a:ea typeface="Instrument Sans"/>
                <a:cs typeface="Instrument Sans"/>
                <a:sym typeface="Instrument Sans"/>
              </a:rPr>
              <a:t>216 rows</a:t>
            </a:r>
            <a:endParaRPr b="1" sz="1500">
              <a:solidFill>
                <a:schemeClr val="lt1"/>
              </a:solidFill>
              <a:latin typeface="Instrument Sans"/>
              <a:ea typeface="Instrument Sans"/>
              <a:cs typeface="Instrument Sans"/>
              <a:sym typeface="Instrument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57"/>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97" name="Google Shape;597;p57"/>
          <p:cNvSpPr txBox="1"/>
          <p:nvPr>
            <p:ph type="title"/>
          </p:nvPr>
        </p:nvSpPr>
        <p:spPr>
          <a:xfrm>
            <a:off x="128125" y="2579575"/>
            <a:ext cx="5346900" cy="2332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t/>
            </a:r>
            <a:endParaRPr/>
          </a:p>
        </p:txBody>
      </p:sp>
      <p:pic>
        <p:nvPicPr>
          <p:cNvPr descr="Waves collect around rock outcroppings just off the coast. " id="598" name="Google Shape;598;p57"/>
          <p:cNvPicPr preferRelativeResize="0"/>
          <p:nvPr>
            <p:ph idx="3" type="pic"/>
          </p:nvPr>
        </p:nvPicPr>
        <p:blipFill rotWithShape="1">
          <a:blip r:embed="rId3">
            <a:alphaModFix/>
          </a:blip>
          <a:srcRect b="28568" l="61727" r="12843" t="11515"/>
          <a:stretch/>
        </p:blipFill>
        <p:spPr>
          <a:xfrm rot="-5400000">
            <a:off x="6508975" y="-1287200"/>
            <a:ext cx="1264502" cy="3858276"/>
          </a:xfrm>
          <a:prstGeom prst="rect">
            <a:avLst/>
          </a:prstGeom>
        </p:spPr>
      </p:pic>
      <p:pic>
        <p:nvPicPr>
          <p:cNvPr id="599" name="Google Shape;599;p57"/>
          <p:cNvPicPr preferRelativeResize="0"/>
          <p:nvPr/>
        </p:nvPicPr>
        <p:blipFill>
          <a:blip r:embed="rId4">
            <a:alphaModFix/>
          </a:blip>
          <a:stretch>
            <a:fillRect/>
          </a:stretch>
        </p:blipFill>
        <p:spPr>
          <a:xfrm>
            <a:off x="128875" y="1667403"/>
            <a:ext cx="9044675" cy="3189246"/>
          </a:xfrm>
          <a:prstGeom prst="rect">
            <a:avLst/>
          </a:prstGeom>
          <a:noFill/>
          <a:ln>
            <a:noFill/>
          </a:ln>
        </p:spPr>
      </p:pic>
      <p:sp>
        <p:nvSpPr>
          <p:cNvPr id="600" name="Google Shape;600;p57"/>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ENDPOINTS USED</a:t>
            </a:r>
            <a:endParaRPr sz="3600">
              <a:solidFill>
                <a:schemeClr val="lt1"/>
              </a:solidFill>
              <a:latin typeface="Poppins"/>
              <a:ea typeface="Poppins"/>
              <a:cs typeface="Poppins"/>
              <a:sym typeface="Poppi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58"/>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06" name="Google Shape;606;p58"/>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Interface</a:t>
            </a:r>
            <a:endParaRPr sz="3600">
              <a:solidFill>
                <a:schemeClr val="lt1"/>
              </a:solidFill>
              <a:latin typeface="Poppins"/>
              <a:ea typeface="Poppins"/>
              <a:cs typeface="Poppins"/>
              <a:sym typeface="Poppins"/>
            </a:endParaRPr>
          </a:p>
        </p:txBody>
      </p:sp>
      <p:pic>
        <p:nvPicPr>
          <p:cNvPr id="607" name="Google Shape;607;p58"/>
          <p:cNvPicPr preferRelativeResize="0"/>
          <p:nvPr/>
        </p:nvPicPr>
        <p:blipFill>
          <a:blip r:embed="rId3">
            <a:alphaModFix/>
          </a:blip>
          <a:stretch>
            <a:fillRect/>
          </a:stretch>
        </p:blipFill>
        <p:spPr>
          <a:xfrm>
            <a:off x="273975" y="1291371"/>
            <a:ext cx="4267200" cy="2256949"/>
          </a:xfrm>
          <a:prstGeom prst="rect">
            <a:avLst/>
          </a:prstGeom>
          <a:noFill/>
          <a:ln>
            <a:noFill/>
          </a:ln>
        </p:spPr>
      </p:pic>
      <p:pic>
        <p:nvPicPr>
          <p:cNvPr id="608" name="Google Shape;608;p58"/>
          <p:cNvPicPr preferRelativeResize="0"/>
          <p:nvPr/>
        </p:nvPicPr>
        <p:blipFill>
          <a:blip r:embed="rId4">
            <a:alphaModFix/>
          </a:blip>
          <a:stretch>
            <a:fillRect/>
          </a:stretch>
        </p:blipFill>
        <p:spPr>
          <a:xfrm>
            <a:off x="4654975" y="1281550"/>
            <a:ext cx="4298026" cy="227661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59"/>
          <p:cNvSpPr txBox="1"/>
          <p:nvPr>
            <p:ph idx="12" type="sldNum"/>
          </p:nvPr>
        </p:nvSpPr>
        <p:spPr>
          <a:xfrm>
            <a:off x="8474559" y="4743636"/>
            <a:ext cx="548700" cy="3936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14" name="Google Shape;614;p59"/>
          <p:cNvSpPr txBox="1"/>
          <p:nvPr/>
        </p:nvSpPr>
        <p:spPr>
          <a:xfrm>
            <a:off x="273975" y="294025"/>
            <a:ext cx="4455000" cy="9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Poppins"/>
                <a:ea typeface="Poppins"/>
                <a:cs typeface="Poppins"/>
                <a:sym typeface="Poppins"/>
              </a:rPr>
              <a:t>Output</a:t>
            </a:r>
            <a:endParaRPr sz="3600">
              <a:solidFill>
                <a:schemeClr val="lt1"/>
              </a:solidFill>
              <a:latin typeface="Poppins"/>
              <a:ea typeface="Poppins"/>
              <a:cs typeface="Poppins"/>
              <a:sym typeface="Poppins"/>
            </a:endParaRPr>
          </a:p>
        </p:txBody>
      </p:sp>
      <p:pic>
        <p:nvPicPr>
          <p:cNvPr id="615" name="Google Shape;615;p59"/>
          <p:cNvPicPr preferRelativeResize="0"/>
          <p:nvPr/>
        </p:nvPicPr>
        <p:blipFill>
          <a:blip r:embed="rId3">
            <a:alphaModFix/>
          </a:blip>
          <a:stretch>
            <a:fillRect/>
          </a:stretch>
        </p:blipFill>
        <p:spPr>
          <a:xfrm>
            <a:off x="776113" y="1006900"/>
            <a:ext cx="7591773" cy="3564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plate - Blocks">
  <a:themeElements>
    <a:clrScheme name="Simple Light">
      <a:dk1>
        <a:srgbClr val="FDFDFC"/>
      </a:dk1>
      <a:lt1>
        <a:srgbClr val="541301"/>
      </a:lt1>
      <a:dk2>
        <a:srgbClr val="DCDBD1"/>
      </a:dk2>
      <a:lt2>
        <a:srgbClr val="E5765B"/>
      </a:lt2>
      <a:accent1>
        <a:srgbClr val="D6FFD7"/>
      </a:accent1>
      <a:accent2>
        <a:srgbClr val="EBFFEC"/>
      </a:accent2>
      <a:accent3>
        <a:srgbClr val="A9B0FE"/>
      </a:accent3>
      <a:accent4>
        <a:srgbClr val="D5D7FF"/>
      </a:accent4>
      <a:accent5>
        <a:srgbClr val="F4BBAD"/>
      </a:accent5>
      <a:accent6>
        <a:srgbClr val="1B1311"/>
      </a:accent6>
      <a:hlink>
        <a:srgbClr val="A9B0F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